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308" r:id="rId2"/>
    <p:sldId id="398" r:id="rId3"/>
    <p:sldId id="394" r:id="rId4"/>
    <p:sldId id="396" r:id="rId5"/>
    <p:sldId id="409" r:id="rId6"/>
    <p:sldId id="399" r:id="rId7"/>
    <p:sldId id="363" r:id="rId8"/>
    <p:sldId id="380" r:id="rId9"/>
    <p:sldId id="389" r:id="rId10"/>
    <p:sldId id="379" r:id="rId11"/>
    <p:sldId id="401" r:id="rId12"/>
    <p:sldId id="388" r:id="rId13"/>
    <p:sldId id="407" r:id="rId14"/>
    <p:sldId id="408" r:id="rId15"/>
    <p:sldId id="381" r:id="rId16"/>
    <p:sldId id="395" r:id="rId17"/>
    <p:sldId id="360" r:id="rId18"/>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a:srgbClr val="280091"/>
    <a:srgbClr val="007BFF"/>
    <a:srgbClr val="A5A5A5"/>
    <a:srgbClr val="BEDA00"/>
    <a:srgbClr val="005B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83" autoAdjust="0"/>
  </p:normalViewPr>
  <p:slideViewPr>
    <p:cSldViewPr snapToGrid="0">
      <p:cViewPr>
        <p:scale>
          <a:sx n="70" d="100"/>
          <a:sy n="70" d="100"/>
        </p:scale>
        <p:origin x="-2814" y="-480"/>
      </p:cViewPr>
      <p:guideLst>
        <p:guide orient="horz" pos="799"/>
        <p:guide orient="horz" pos="2251"/>
        <p:guide orient="horz" pos="3793"/>
        <p:guide orient="horz" pos="164"/>
        <p:guide orient="horz" pos="527"/>
        <p:guide orient="horz" pos="2341"/>
        <p:guide orient="horz" pos="1525"/>
        <p:guide orient="horz" pos="2931"/>
        <p:guide orient="horz" pos="3929"/>
        <p:guide pos="204"/>
        <p:guide pos="5556"/>
        <p:guide pos="2835"/>
        <p:guide pos="2925"/>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405074365704281E-2"/>
          <c:y val="0.1203111832321886"/>
          <c:w val="0.92291185476815396"/>
          <c:h val="0.82828830570293466"/>
        </c:manualLayout>
      </c:layout>
      <c:lineChart>
        <c:grouping val="standard"/>
        <c:varyColors val="0"/>
        <c:ser>
          <c:idx val="0"/>
          <c:order val="0"/>
          <c:tx>
            <c:v>GG deficit</c:v>
          </c:tx>
          <c:marker>
            <c:symbol val="none"/>
          </c:marker>
          <c:cat>
            <c:numRef>
              <c:f>'HR fiscal'!$G$5:$O$5</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'HR fiscal'!$G$6:$O$6</c:f>
              <c:numCache>
                <c:formatCode>0.0</c:formatCode>
                <c:ptCount val="9"/>
                <c:pt idx="0">
                  <c:v>-3.3498915999999999</c:v>
                </c:pt>
                <c:pt idx="1">
                  <c:v>-2.5089258999999999</c:v>
                </c:pt>
                <c:pt idx="2">
                  <c:v>-2.7025814000000001</c:v>
                </c:pt>
                <c:pt idx="3">
                  <c:v>-5.9342122000000002</c:v>
                </c:pt>
                <c:pt idx="4">
                  <c:v>-6.0341965999999996</c:v>
                </c:pt>
                <c:pt idx="5">
                  <c:v>-7.6654594999999999</c:v>
                </c:pt>
                <c:pt idx="6">
                  <c:v>-5.6448520000000002</c:v>
                </c:pt>
                <c:pt idx="7">
                  <c:v>-5.2065142</c:v>
                </c:pt>
                <c:pt idx="8">
                  <c:v>-5.6357622000000003</c:v>
                </c:pt>
              </c:numCache>
            </c:numRef>
          </c:val>
          <c:smooth val="0"/>
        </c:ser>
        <c:ser>
          <c:idx val="1"/>
          <c:order val="1"/>
          <c:tx>
            <c:v>Structural deficit</c:v>
          </c:tx>
          <c:marker>
            <c:symbol val="none"/>
          </c:marker>
          <c:cat>
            <c:numRef>
              <c:f>'HR fiscal'!$G$5:$O$5</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'HR fiscal'!$G$7:$O$7</c:f>
              <c:numCache>
                <c:formatCode>General</c:formatCode>
                <c:ptCount val="9"/>
                <c:pt idx="4" formatCode="0.0">
                  <c:v>-5.3731999999999998</c:v>
                </c:pt>
                <c:pt idx="5" formatCode="0.0">
                  <c:v>-7.0965999999999996</c:v>
                </c:pt>
                <c:pt idx="6" formatCode="0.0">
                  <c:v>-4.4423000000000004</c:v>
                </c:pt>
                <c:pt idx="7" formatCode="0.0">
                  <c:v>-3.5596999999999999</c:v>
                </c:pt>
                <c:pt idx="8" formatCode="0.0">
                  <c:v>-3.9119999999999999</c:v>
                </c:pt>
              </c:numCache>
            </c:numRef>
          </c:val>
          <c:smooth val="0"/>
        </c:ser>
        <c:dLbls>
          <c:showLegendKey val="0"/>
          <c:showVal val="0"/>
          <c:showCatName val="0"/>
          <c:showSerName val="0"/>
          <c:showPercent val="0"/>
          <c:showBubbleSize val="0"/>
        </c:dLbls>
        <c:marker val="1"/>
        <c:smooth val="0"/>
        <c:axId val="451355776"/>
        <c:axId val="451357312"/>
      </c:lineChart>
      <c:catAx>
        <c:axId val="451355776"/>
        <c:scaling>
          <c:orientation val="minMax"/>
        </c:scaling>
        <c:delete val="0"/>
        <c:axPos val="b"/>
        <c:numFmt formatCode="General" sourceLinked="1"/>
        <c:majorTickMark val="out"/>
        <c:minorTickMark val="none"/>
        <c:tickLblPos val="nextTo"/>
        <c:crossAx val="451357312"/>
        <c:crosses val="autoZero"/>
        <c:auto val="1"/>
        <c:lblAlgn val="ctr"/>
        <c:lblOffset val="100"/>
        <c:noMultiLvlLbl val="0"/>
      </c:catAx>
      <c:valAx>
        <c:axId val="451357312"/>
        <c:scaling>
          <c:orientation val="minMax"/>
        </c:scaling>
        <c:delete val="0"/>
        <c:axPos val="l"/>
        <c:majorGridlines>
          <c:spPr>
            <a:ln>
              <a:noFill/>
            </a:ln>
          </c:spPr>
        </c:majorGridlines>
        <c:numFmt formatCode="General" sourceLinked="0"/>
        <c:majorTickMark val="out"/>
        <c:minorTickMark val="none"/>
        <c:tickLblPos val="nextTo"/>
        <c:crossAx val="451355776"/>
        <c:crosses val="autoZero"/>
        <c:crossBetween val="between"/>
      </c:valAx>
    </c:plotArea>
    <c:legend>
      <c:legendPos val="r"/>
      <c:layout>
        <c:manualLayout>
          <c:xMode val="edge"/>
          <c:yMode val="edge"/>
          <c:x val="0.10868021779501497"/>
          <c:y val="1.0005612557206533E-2"/>
          <c:w val="0.84388998250218716"/>
          <c:h val="0.1131698400505978"/>
        </c:manualLayout>
      </c:layout>
      <c:overlay val="0"/>
      <c:txPr>
        <a:bodyPr/>
        <a:lstStyle/>
        <a:p>
          <a:pPr>
            <a:defRPr sz="1400" b="1">
              <a:solidFill>
                <a:schemeClr val="accent1"/>
              </a:solidFill>
            </a:defRPr>
          </a:pPr>
          <a:endParaRPr lang="en-US"/>
        </a:p>
      </c:txPr>
    </c:legend>
    <c:plotVisOnly val="1"/>
    <c:dispBlanksAs val="gap"/>
    <c:showDLblsOverMax val="0"/>
  </c:chart>
  <c:spPr>
    <a:ln>
      <a:noFill/>
    </a:ln>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289614425811832E-2"/>
          <c:y val="4.5698671994358904E-2"/>
          <c:w val="0.89702698250584789"/>
          <c:h val="0.85454185764092916"/>
        </c:manualLayout>
      </c:layout>
      <c:barChart>
        <c:barDir val="col"/>
        <c:grouping val="stacked"/>
        <c:varyColors val="0"/>
        <c:ser>
          <c:idx val="0"/>
          <c:order val="0"/>
          <c:tx>
            <c:strRef>
              <c:f>'chart cyc stru'!$F$5</c:f>
              <c:strCache>
                <c:ptCount val="1"/>
                <c:pt idx="0">
                  <c:v>Structural</c:v>
                </c:pt>
              </c:strCache>
            </c:strRef>
          </c:tx>
          <c:spPr>
            <a:solidFill>
              <a:srgbClr val="FF0000"/>
            </a:solidFill>
          </c:spPr>
          <c:invertIfNegative val="0"/>
          <c:cat>
            <c:strRef>
              <c:f>'chart cyc stru'!$E$89:$E$97</c:f>
              <c:strCache>
                <c:ptCount val="8"/>
                <c:pt idx="0">
                  <c:v>EL</c:v>
                </c:pt>
                <c:pt idx="1">
                  <c:v>PT</c:v>
                </c:pt>
                <c:pt idx="2">
                  <c:v>EU15</c:v>
                </c:pt>
                <c:pt idx="3">
                  <c:v>PL</c:v>
                </c:pt>
                <c:pt idx="4">
                  <c:v>CZ</c:v>
                </c:pt>
                <c:pt idx="5">
                  <c:v>RO</c:v>
                </c:pt>
                <c:pt idx="6">
                  <c:v>SI</c:v>
                </c:pt>
                <c:pt idx="7">
                  <c:v>HR</c:v>
                </c:pt>
              </c:strCache>
            </c:strRef>
          </c:cat>
          <c:val>
            <c:numRef>
              <c:f>'chart cyc stru'!$F$89:$F$97</c:f>
              <c:numCache>
                <c:formatCode>0.0</c:formatCode>
                <c:ptCount val="8"/>
                <c:pt idx="0">
                  <c:v>11.482800000000001</c:v>
                </c:pt>
                <c:pt idx="1">
                  <c:v>6.1624999999999996</c:v>
                </c:pt>
                <c:pt idx="2">
                  <c:v>2.8767677005737133</c:v>
                </c:pt>
                <c:pt idx="3">
                  <c:v>5.4906000000000006</c:v>
                </c:pt>
                <c:pt idx="4">
                  <c:v>3.4383000000000004</c:v>
                </c:pt>
                <c:pt idx="5">
                  <c:v>4.3277999999999999</c:v>
                </c:pt>
                <c:pt idx="6">
                  <c:v>2.0513000000000003</c:v>
                </c:pt>
                <c:pt idx="7">
                  <c:v>1.4611999999999998</c:v>
                </c:pt>
              </c:numCache>
            </c:numRef>
          </c:val>
        </c:ser>
        <c:ser>
          <c:idx val="1"/>
          <c:order val="1"/>
          <c:tx>
            <c:strRef>
              <c:f>'chart cyc stru'!$G$5</c:f>
              <c:strCache>
                <c:ptCount val="1"/>
                <c:pt idx="0">
                  <c:v>Cyclical</c:v>
                </c:pt>
              </c:strCache>
            </c:strRef>
          </c:tx>
          <c:invertIfNegative val="0"/>
          <c:cat>
            <c:strRef>
              <c:f>'chart cyc stru'!$E$89:$E$97</c:f>
              <c:strCache>
                <c:ptCount val="8"/>
                <c:pt idx="0">
                  <c:v>EL</c:v>
                </c:pt>
                <c:pt idx="1">
                  <c:v>PT</c:v>
                </c:pt>
                <c:pt idx="2">
                  <c:v>EU15</c:v>
                </c:pt>
                <c:pt idx="3">
                  <c:v>PL</c:v>
                </c:pt>
                <c:pt idx="4">
                  <c:v>CZ</c:v>
                </c:pt>
                <c:pt idx="5">
                  <c:v>RO</c:v>
                </c:pt>
                <c:pt idx="6">
                  <c:v>SI</c:v>
                </c:pt>
                <c:pt idx="7">
                  <c:v>HR</c:v>
                </c:pt>
              </c:strCache>
            </c:strRef>
          </c:cat>
          <c:val>
            <c:numRef>
              <c:f>'chart cyc stru'!$G$89:$G$97</c:f>
              <c:numCache>
                <c:formatCode>0.0</c:formatCode>
                <c:ptCount val="8"/>
                <c:pt idx="0">
                  <c:v>-2.0274882000000005</c:v>
                </c:pt>
                <c:pt idx="1">
                  <c:v>8.9081600000000094E-2</c:v>
                </c:pt>
                <c:pt idx="2">
                  <c:v>0.52111483712437501</c:v>
                </c:pt>
                <c:pt idx="3">
                  <c:v>-1.280179200000001</c:v>
                </c:pt>
                <c:pt idx="4">
                  <c:v>-0.40987820000000008</c:v>
                </c:pt>
                <c:pt idx="5">
                  <c:v>0.22152640000000012</c:v>
                </c:pt>
                <c:pt idx="6">
                  <c:v>-0.7817577</c:v>
                </c:pt>
                <c:pt idx="7">
                  <c:v>-1.0627656000000005</c:v>
                </c:pt>
              </c:numCache>
            </c:numRef>
          </c:val>
        </c:ser>
        <c:dLbls>
          <c:showLegendKey val="0"/>
          <c:showVal val="0"/>
          <c:showCatName val="0"/>
          <c:showSerName val="0"/>
          <c:showPercent val="0"/>
          <c:showBubbleSize val="0"/>
        </c:dLbls>
        <c:gapWidth val="50"/>
        <c:overlap val="100"/>
        <c:axId val="148639744"/>
        <c:axId val="148641664"/>
      </c:barChart>
      <c:lineChart>
        <c:grouping val="standard"/>
        <c:varyColors val="0"/>
        <c:ser>
          <c:idx val="2"/>
          <c:order val="2"/>
          <c:tx>
            <c:strRef>
              <c:f>'chart cyc stru'!$H$5</c:f>
              <c:strCache>
                <c:ptCount val="1"/>
                <c:pt idx="0">
                  <c:v>Deficit change</c:v>
                </c:pt>
              </c:strCache>
            </c:strRef>
          </c:tx>
          <c:spPr>
            <a:ln>
              <a:noFill/>
            </a:ln>
          </c:spPr>
          <c:marker>
            <c:spPr>
              <a:solidFill>
                <a:schemeClr val="tx1"/>
              </a:solidFill>
              <a:ln>
                <a:solidFill>
                  <a:schemeClr val="tx1"/>
                </a:solidFill>
              </a:ln>
            </c:spPr>
          </c:marker>
          <c:cat>
            <c:strRef>
              <c:f>'chart cyc stru'!$E$89:$E$97</c:f>
              <c:strCache>
                <c:ptCount val="8"/>
                <c:pt idx="0">
                  <c:v>EL</c:v>
                </c:pt>
                <c:pt idx="1">
                  <c:v>PT</c:v>
                </c:pt>
                <c:pt idx="2">
                  <c:v>EU15</c:v>
                </c:pt>
                <c:pt idx="3">
                  <c:v>PL</c:v>
                </c:pt>
                <c:pt idx="4">
                  <c:v>CZ</c:v>
                </c:pt>
                <c:pt idx="5">
                  <c:v>RO</c:v>
                </c:pt>
                <c:pt idx="6">
                  <c:v>SI</c:v>
                </c:pt>
                <c:pt idx="7">
                  <c:v>HR</c:v>
                </c:pt>
              </c:strCache>
            </c:strRef>
          </c:cat>
          <c:val>
            <c:numRef>
              <c:f>'chart cyc stru'!$H$89:$H$97</c:f>
              <c:numCache>
                <c:formatCode>0.0</c:formatCode>
                <c:ptCount val="8"/>
                <c:pt idx="0">
                  <c:v>9.4553118000000005</c:v>
                </c:pt>
                <c:pt idx="1">
                  <c:v>6.2515815999999997</c:v>
                </c:pt>
                <c:pt idx="2">
                  <c:v>3.3978825376980883</c:v>
                </c:pt>
                <c:pt idx="3">
                  <c:v>4.2104207999999996</c:v>
                </c:pt>
                <c:pt idx="4">
                  <c:v>3.0284218000000003</c:v>
                </c:pt>
                <c:pt idx="5">
                  <c:v>4.5493264</c:v>
                </c:pt>
                <c:pt idx="6">
                  <c:v>1.2695423000000003</c:v>
                </c:pt>
                <c:pt idx="7">
                  <c:v>0.3984343999999993</c:v>
                </c:pt>
              </c:numCache>
            </c:numRef>
          </c:val>
          <c:smooth val="0"/>
        </c:ser>
        <c:dLbls>
          <c:showLegendKey val="0"/>
          <c:showVal val="0"/>
          <c:showCatName val="0"/>
          <c:showSerName val="0"/>
          <c:showPercent val="0"/>
          <c:showBubbleSize val="0"/>
        </c:dLbls>
        <c:marker val="1"/>
        <c:smooth val="0"/>
        <c:axId val="148639744"/>
        <c:axId val="148641664"/>
      </c:lineChart>
      <c:catAx>
        <c:axId val="148639744"/>
        <c:scaling>
          <c:orientation val="minMax"/>
        </c:scaling>
        <c:delete val="0"/>
        <c:axPos val="b"/>
        <c:majorTickMark val="out"/>
        <c:minorTickMark val="none"/>
        <c:tickLblPos val="low"/>
        <c:crossAx val="148641664"/>
        <c:crosses val="autoZero"/>
        <c:auto val="1"/>
        <c:lblAlgn val="ctr"/>
        <c:lblOffset val="100"/>
        <c:noMultiLvlLbl val="0"/>
      </c:catAx>
      <c:valAx>
        <c:axId val="148641664"/>
        <c:scaling>
          <c:orientation val="minMax"/>
        </c:scaling>
        <c:delete val="0"/>
        <c:axPos val="l"/>
        <c:majorGridlines>
          <c:spPr>
            <a:ln>
              <a:noFill/>
            </a:ln>
          </c:spPr>
        </c:majorGridlines>
        <c:numFmt formatCode="General" sourceLinked="0"/>
        <c:majorTickMark val="out"/>
        <c:minorTickMark val="none"/>
        <c:tickLblPos val="nextTo"/>
        <c:crossAx val="148639744"/>
        <c:crosses val="autoZero"/>
        <c:crossBetween val="between"/>
      </c:valAx>
    </c:plotArea>
    <c:legend>
      <c:legendPos val="t"/>
      <c:layout>
        <c:manualLayout>
          <c:xMode val="edge"/>
          <c:yMode val="edge"/>
          <c:x val="0.18751148303963039"/>
          <c:y val="0.14586186877322277"/>
          <c:w val="0.77656360101302258"/>
          <c:h val="0.10108520192995592"/>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6B6DA-1B83-4339-862B-E84FB7B48AF9}" type="doc">
      <dgm:prSet loTypeId="urn:microsoft.com/office/officeart/2005/8/layout/chevronAccent+Icon" loCatId="process" qsTypeId="urn:microsoft.com/office/officeart/2005/8/quickstyle/simple1" qsCatId="simple" csTypeId="urn:microsoft.com/office/officeart/2005/8/colors/colorful1" csCatId="colorful" phldr="1"/>
      <dgm:spPr/>
    </dgm:pt>
    <dgm:pt modelId="{3F9D6BBF-CDD4-4878-A112-A0AB005E83C2}">
      <dgm:prSet phldrT="[Text]"/>
      <dgm:spPr/>
      <dgm:t>
        <a:bodyPr/>
        <a:lstStyle/>
        <a:p>
          <a:r>
            <a:rPr lang="en-US" dirty="0" smtClean="0"/>
            <a:t>Expenditure</a:t>
          </a:r>
          <a:endParaRPr lang="en-US" dirty="0"/>
        </a:p>
      </dgm:t>
    </dgm:pt>
    <dgm:pt modelId="{C27431AE-D3A8-4AEF-93E0-A7BB5242BE74}" type="parTrans" cxnId="{55B7725D-290D-4022-838E-28CC72D0BDCA}">
      <dgm:prSet/>
      <dgm:spPr/>
      <dgm:t>
        <a:bodyPr/>
        <a:lstStyle/>
        <a:p>
          <a:endParaRPr lang="en-US"/>
        </a:p>
      </dgm:t>
    </dgm:pt>
    <dgm:pt modelId="{479F4C95-205E-40B5-AD61-8F16D813D6DB}" type="sibTrans" cxnId="{55B7725D-290D-4022-838E-28CC72D0BDCA}">
      <dgm:prSet/>
      <dgm:spPr/>
      <dgm:t>
        <a:bodyPr/>
        <a:lstStyle/>
        <a:p>
          <a:endParaRPr lang="en-US"/>
        </a:p>
      </dgm:t>
    </dgm:pt>
    <dgm:pt modelId="{C09E1C01-AF82-4867-B1E1-F084FD3FE1BE}">
      <dgm:prSet phldrT="[Text]"/>
      <dgm:spPr/>
      <dgm:t>
        <a:bodyPr/>
        <a:lstStyle/>
        <a:p>
          <a:r>
            <a:rPr lang="pl-PL" dirty="0" smtClean="0"/>
            <a:t>Input</a:t>
          </a:r>
          <a:endParaRPr lang="en-US" dirty="0"/>
        </a:p>
      </dgm:t>
    </dgm:pt>
    <dgm:pt modelId="{8E65E22B-C60D-423A-B6A9-17ABBFBECE7B}" type="parTrans" cxnId="{2271869F-E044-4575-A2B8-C11A273C23D2}">
      <dgm:prSet/>
      <dgm:spPr/>
      <dgm:t>
        <a:bodyPr/>
        <a:lstStyle/>
        <a:p>
          <a:endParaRPr lang="en-US"/>
        </a:p>
      </dgm:t>
    </dgm:pt>
    <dgm:pt modelId="{60E8B598-19A4-4C7B-A28B-9634F2EBF64C}" type="sibTrans" cxnId="{2271869F-E044-4575-A2B8-C11A273C23D2}">
      <dgm:prSet/>
      <dgm:spPr/>
      <dgm:t>
        <a:bodyPr/>
        <a:lstStyle/>
        <a:p>
          <a:endParaRPr lang="en-US"/>
        </a:p>
      </dgm:t>
    </dgm:pt>
    <dgm:pt modelId="{44F870A2-54AB-4B41-B38F-1C40A9A7B953}">
      <dgm:prSet phldrT="[Text]"/>
      <dgm:spPr/>
      <dgm:t>
        <a:bodyPr/>
        <a:lstStyle/>
        <a:p>
          <a:r>
            <a:rPr lang="en-US" dirty="0" smtClean="0"/>
            <a:t>Output</a:t>
          </a:r>
          <a:endParaRPr lang="en-US" dirty="0"/>
        </a:p>
      </dgm:t>
    </dgm:pt>
    <dgm:pt modelId="{CACF6CC2-B3E3-4796-B4D6-02E204A9A972}" type="parTrans" cxnId="{7928AADF-E4BE-4F84-85DD-0CDD7DC3B35A}">
      <dgm:prSet/>
      <dgm:spPr/>
      <dgm:t>
        <a:bodyPr/>
        <a:lstStyle/>
        <a:p>
          <a:endParaRPr lang="en-US"/>
        </a:p>
      </dgm:t>
    </dgm:pt>
    <dgm:pt modelId="{EA4A778D-EBB8-4277-B8EF-413E13F6DC9F}" type="sibTrans" cxnId="{7928AADF-E4BE-4F84-85DD-0CDD7DC3B35A}">
      <dgm:prSet/>
      <dgm:spPr/>
      <dgm:t>
        <a:bodyPr/>
        <a:lstStyle/>
        <a:p>
          <a:endParaRPr lang="en-US"/>
        </a:p>
      </dgm:t>
    </dgm:pt>
    <dgm:pt modelId="{29A5441B-A730-4F5F-999B-4AB1F960439C}">
      <dgm:prSet/>
      <dgm:spPr/>
      <dgm:t>
        <a:bodyPr/>
        <a:lstStyle/>
        <a:p>
          <a:r>
            <a:rPr lang="en-US" dirty="0" smtClean="0"/>
            <a:t>Outcome</a:t>
          </a:r>
          <a:endParaRPr lang="en-US" dirty="0"/>
        </a:p>
      </dgm:t>
    </dgm:pt>
    <dgm:pt modelId="{74B0C48B-A347-4132-84A5-C17812C5F682}" type="parTrans" cxnId="{8A4C436B-CFA7-48EB-8DE7-224F10403A07}">
      <dgm:prSet/>
      <dgm:spPr/>
      <dgm:t>
        <a:bodyPr/>
        <a:lstStyle/>
        <a:p>
          <a:endParaRPr lang="en-US"/>
        </a:p>
      </dgm:t>
    </dgm:pt>
    <dgm:pt modelId="{754EA1B9-90B6-440A-B514-0B3882D9CCDB}" type="sibTrans" cxnId="{8A4C436B-CFA7-48EB-8DE7-224F10403A07}">
      <dgm:prSet/>
      <dgm:spPr/>
      <dgm:t>
        <a:bodyPr/>
        <a:lstStyle/>
        <a:p>
          <a:endParaRPr lang="en-US"/>
        </a:p>
      </dgm:t>
    </dgm:pt>
    <dgm:pt modelId="{0295ED55-10FA-4017-97A8-420438911C33}" type="pres">
      <dgm:prSet presAssocID="{3066B6DA-1B83-4339-862B-E84FB7B48AF9}" presName="Name0" presStyleCnt="0">
        <dgm:presLayoutVars>
          <dgm:dir/>
          <dgm:resizeHandles val="exact"/>
        </dgm:presLayoutVars>
      </dgm:prSet>
      <dgm:spPr/>
    </dgm:pt>
    <dgm:pt modelId="{D01DCDD0-D1F0-41C9-A732-18A27CFBAB9C}" type="pres">
      <dgm:prSet presAssocID="{3F9D6BBF-CDD4-4878-A112-A0AB005E83C2}" presName="composite" presStyleCnt="0"/>
      <dgm:spPr/>
    </dgm:pt>
    <dgm:pt modelId="{79D1A55C-8A57-4426-A6CC-A0829165347F}" type="pres">
      <dgm:prSet presAssocID="{3F9D6BBF-CDD4-4878-A112-A0AB005E83C2}" presName="bgChev" presStyleLbl="node1" presStyleIdx="0" presStyleCnt="4"/>
      <dgm:spPr/>
    </dgm:pt>
    <dgm:pt modelId="{650CC68A-47BD-4655-8E38-E9FF113D2374}" type="pres">
      <dgm:prSet presAssocID="{3F9D6BBF-CDD4-4878-A112-A0AB005E83C2}" presName="txNode" presStyleLbl="fgAcc1" presStyleIdx="0" presStyleCnt="4">
        <dgm:presLayoutVars>
          <dgm:bulletEnabled val="1"/>
        </dgm:presLayoutVars>
      </dgm:prSet>
      <dgm:spPr/>
      <dgm:t>
        <a:bodyPr/>
        <a:lstStyle/>
        <a:p>
          <a:endParaRPr lang="en-US"/>
        </a:p>
      </dgm:t>
    </dgm:pt>
    <dgm:pt modelId="{1BFC8295-9998-4774-8CA7-E2C8D420119A}" type="pres">
      <dgm:prSet presAssocID="{479F4C95-205E-40B5-AD61-8F16D813D6DB}" presName="compositeSpace" presStyleCnt="0"/>
      <dgm:spPr/>
    </dgm:pt>
    <dgm:pt modelId="{3CA7AE3A-4BDC-45D5-881D-18184376C545}" type="pres">
      <dgm:prSet presAssocID="{C09E1C01-AF82-4867-B1E1-F084FD3FE1BE}" presName="composite" presStyleCnt="0"/>
      <dgm:spPr/>
    </dgm:pt>
    <dgm:pt modelId="{B395E102-7D78-4F2D-A12F-7AC809DE02B5}" type="pres">
      <dgm:prSet presAssocID="{C09E1C01-AF82-4867-B1E1-F084FD3FE1BE}" presName="bgChev" presStyleLbl="node1" presStyleIdx="1" presStyleCnt="4"/>
      <dgm:spPr/>
    </dgm:pt>
    <dgm:pt modelId="{889F075E-85FA-4765-AE6D-7EABD6EB3F12}" type="pres">
      <dgm:prSet presAssocID="{C09E1C01-AF82-4867-B1E1-F084FD3FE1BE}" presName="txNode" presStyleLbl="fgAcc1" presStyleIdx="1" presStyleCnt="4">
        <dgm:presLayoutVars>
          <dgm:bulletEnabled val="1"/>
        </dgm:presLayoutVars>
      </dgm:prSet>
      <dgm:spPr/>
      <dgm:t>
        <a:bodyPr/>
        <a:lstStyle/>
        <a:p>
          <a:endParaRPr lang="en-US"/>
        </a:p>
      </dgm:t>
    </dgm:pt>
    <dgm:pt modelId="{D798F579-325E-4E9E-B01C-9349E69030B0}" type="pres">
      <dgm:prSet presAssocID="{60E8B598-19A4-4C7B-A28B-9634F2EBF64C}" presName="compositeSpace" presStyleCnt="0"/>
      <dgm:spPr/>
    </dgm:pt>
    <dgm:pt modelId="{2CE8C849-E59D-4792-B821-B5B62D4CAF5C}" type="pres">
      <dgm:prSet presAssocID="{44F870A2-54AB-4B41-B38F-1C40A9A7B953}" presName="composite" presStyleCnt="0"/>
      <dgm:spPr/>
    </dgm:pt>
    <dgm:pt modelId="{C3443FA2-4D71-4123-8FC1-0941CB7A968E}" type="pres">
      <dgm:prSet presAssocID="{44F870A2-54AB-4B41-B38F-1C40A9A7B953}" presName="bgChev" presStyleLbl="node1" presStyleIdx="2" presStyleCnt="4"/>
      <dgm:spPr/>
    </dgm:pt>
    <dgm:pt modelId="{55746B64-FF69-40D8-A1B6-B12DBCC3EF9F}" type="pres">
      <dgm:prSet presAssocID="{44F870A2-54AB-4B41-B38F-1C40A9A7B953}" presName="txNode" presStyleLbl="fgAcc1" presStyleIdx="2" presStyleCnt="4">
        <dgm:presLayoutVars>
          <dgm:bulletEnabled val="1"/>
        </dgm:presLayoutVars>
      </dgm:prSet>
      <dgm:spPr/>
      <dgm:t>
        <a:bodyPr/>
        <a:lstStyle/>
        <a:p>
          <a:endParaRPr lang="en-US"/>
        </a:p>
      </dgm:t>
    </dgm:pt>
    <dgm:pt modelId="{9390EF16-C5F9-413F-A71F-683F7343B075}" type="pres">
      <dgm:prSet presAssocID="{EA4A778D-EBB8-4277-B8EF-413E13F6DC9F}" presName="compositeSpace" presStyleCnt="0"/>
      <dgm:spPr/>
    </dgm:pt>
    <dgm:pt modelId="{EDE0504C-315C-461A-8C21-F85C4C2BF415}" type="pres">
      <dgm:prSet presAssocID="{29A5441B-A730-4F5F-999B-4AB1F960439C}" presName="composite" presStyleCnt="0"/>
      <dgm:spPr/>
    </dgm:pt>
    <dgm:pt modelId="{BDC9E901-14EE-4FC2-8ED4-5401FC1ECE73}" type="pres">
      <dgm:prSet presAssocID="{29A5441B-A730-4F5F-999B-4AB1F960439C}" presName="bgChev" presStyleLbl="node1" presStyleIdx="3" presStyleCnt="4"/>
      <dgm:spPr/>
    </dgm:pt>
    <dgm:pt modelId="{79E36D8B-1488-4195-8325-8DA3BE9C7989}" type="pres">
      <dgm:prSet presAssocID="{29A5441B-A730-4F5F-999B-4AB1F960439C}" presName="txNode" presStyleLbl="fgAcc1" presStyleIdx="3" presStyleCnt="4">
        <dgm:presLayoutVars>
          <dgm:bulletEnabled val="1"/>
        </dgm:presLayoutVars>
      </dgm:prSet>
      <dgm:spPr/>
      <dgm:t>
        <a:bodyPr/>
        <a:lstStyle/>
        <a:p>
          <a:endParaRPr lang="en-US"/>
        </a:p>
      </dgm:t>
    </dgm:pt>
  </dgm:ptLst>
  <dgm:cxnLst>
    <dgm:cxn modelId="{854F80E8-9D9B-4A6A-A2A8-63AAE77085DE}" type="presOf" srcId="{3F9D6BBF-CDD4-4878-A112-A0AB005E83C2}" destId="{650CC68A-47BD-4655-8E38-E9FF113D2374}" srcOrd="0" destOrd="0" presId="urn:microsoft.com/office/officeart/2005/8/layout/chevronAccent+Icon"/>
    <dgm:cxn modelId="{7928AADF-E4BE-4F84-85DD-0CDD7DC3B35A}" srcId="{3066B6DA-1B83-4339-862B-E84FB7B48AF9}" destId="{44F870A2-54AB-4B41-B38F-1C40A9A7B953}" srcOrd="2" destOrd="0" parTransId="{CACF6CC2-B3E3-4796-B4D6-02E204A9A972}" sibTransId="{EA4A778D-EBB8-4277-B8EF-413E13F6DC9F}"/>
    <dgm:cxn modelId="{691A1E60-BE78-4724-B3BB-C87BDA53FEE6}" type="presOf" srcId="{29A5441B-A730-4F5F-999B-4AB1F960439C}" destId="{79E36D8B-1488-4195-8325-8DA3BE9C7989}" srcOrd="0" destOrd="0" presId="urn:microsoft.com/office/officeart/2005/8/layout/chevronAccent+Icon"/>
    <dgm:cxn modelId="{2271869F-E044-4575-A2B8-C11A273C23D2}" srcId="{3066B6DA-1B83-4339-862B-E84FB7B48AF9}" destId="{C09E1C01-AF82-4867-B1E1-F084FD3FE1BE}" srcOrd="1" destOrd="0" parTransId="{8E65E22B-C60D-423A-B6A9-17ABBFBECE7B}" sibTransId="{60E8B598-19A4-4C7B-A28B-9634F2EBF64C}"/>
    <dgm:cxn modelId="{22CE180D-0B47-4A16-9C87-8A2B49747D14}" type="presOf" srcId="{3066B6DA-1B83-4339-862B-E84FB7B48AF9}" destId="{0295ED55-10FA-4017-97A8-420438911C33}" srcOrd="0" destOrd="0" presId="urn:microsoft.com/office/officeart/2005/8/layout/chevronAccent+Icon"/>
    <dgm:cxn modelId="{8A4C436B-CFA7-48EB-8DE7-224F10403A07}" srcId="{3066B6DA-1B83-4339-862B-E84FB7B48AF9}" destId="{29A5441B-A730-4F5F-999B-4AB1F960439C}" srcOrd="3" destOrd="0" parTransId="{74B0C48B-A347-4132-84A5-C17812C5F682}" sibTransId="{754EA1B9-90B6-440A-B514-0B3882D9CCDB}"/>
    <dgm:cxn modelId="{A1346490-CCF9-4112-B6E8-E8BCED08672B}" type="presOf" srcId="{44F870A2-54AB-4B41-B38F-1C40A9A7B953}" destId="{55746B64-FF69-40D8-A1B6-B12DBCC3EF9F}" srcOrd="0" destOrd="0" presId="urn:microsoft.com/office/officeart/2005/8/layout/chevronAccent+Icon"/>
    <dgm:cxn modelId="{1C7109FF-D363-403D-8705-E85481C3794C}" type="presOf" srcId="{C09E1C01-AF82-4867-B1E1-F084FD3FE1BE}" destId="{889F075E-85FA-4765-AE6D-7EABD6EB3F12}" srcOrd="0" destOrd="0" presId="urn:microsoft.com/office/officeart/2005/8/layout/chevronAccent+Icon"/>
    <dgm:cxn modelId="{55B7725D-290D-4022-838E-28CC72D0BDCA}" srcId="{3066B6DA-1B83-4339-862B-E84FB7B48AF9}" destId="{3F9D6BBF-CDD4-4878-A112-A0AB005E83C2}" srcOrd="0" destOrd="0" parTransId="{C27431AE-D3A8-4AEF-93E0-A7BB5242BE74}" sibTransId="{479F4C95-205E-40B5-AD61-8F16D813D6DB}"/>
    <dgm:cxn modelId="{1FCF6374-812F-484C-928D-A782D54B6C46}" type="presParOf" srcId="{0295ED55-10FA-4017-97A8-420438911C33}" destId="{D01DCDD0-D1F0-41C9-A732-18A27CFBAB9C}" srcOrd="0" destOrd="0" presId="urn:microsoft.com/office/officeart/2005/8/layout/chevronAccent+Icon"/>
    <dgm:cxn modelId="{EFB58AD3-CE9D-4D6B-A3AB-A1CEF4D5FE0D}" type="presParOf" srcId="{D01DCDD0-D1F0-41C9-A732-18A27CFBAB9C}" destId="{79D1A55C-8A57-4426-A6CC-A0829165347F}" srcOrd="0" destOrd="0" presId="urn:microsoft.com/office/officeart/2005/8/layout/chevronAccent+Icon"/>
    <dgm:cxn modelId="{599D4CA4-ACF3-45A4-BF96-2DD77BCD5221}" type="presParOf" srcId="{D01DCDD0-D1F0-41C9-A732-18A27CFBAB9C}" destId="{650CC68A-47BD-4655-8E38-E9FF113D2374}" srcOrd="1" destOrd="0" presId="urn:microsoft.com/office/officeart/2005/8/layout/chevronAccent+Icon"/>
    <dgm:cxn modelId="{B08A6C3D-1351-4CD7-BFBF-7D71D0553E3A}" type="presParOf" srcId="{0295ED55-10FA-4017-97A8-420438911C33}" destId="{1BFC8295-9998-4774-8CA7-E2C8D420119A}" srcOrd="1" destOrd="0" presId="urn:microsoft.com/office/officeart/2005/8/layout/chevronAccent+Icon"/>
    <dgm:cxn modelId="{CE6210C8-597F-420C-BEAD-5584A11E8FFF}" type="presParOf" srcId="{0295ED55-10FA-4017-97A8-420438911C33}" destId="{3CA7AE3A-4BDC-45D5-881D-18184376C545}" srcOrd="2" destOrd="0" presId="urn:microsoft.com/office/officeart/2005/8/layout/chevronAccent+Icon"/>
    <dgm:cxn modelId="{2BA0BF20-A259-4364-9357-9622E71463DC}" type="presParOf" srcId="{3CA7AE3A-4BDC-45D5-881D-18184376C545}" destId="{B395E102-7D78-4F2D-A12F-7AC809DE02B5}" srcOrd="0" destOrd="0" presId="urn:microsoft.com/office/officeart/2005/8/layout/chevronAccent+Icon"/>
    <dgm:cxn modelId="{E6FC21EA-BF41-46BF-ADFF-5F6BBFCF8B83}" type="presParOf" srcId="{3CA7AE3A-4BDC-45D5-881D-18184376C545}" destId="{889F075E-85FA-4765-AE6D-7EABD6EB3F12}" srcOrd="1" destOrd="0" presId="urn:microsoft.com/office/officeart/2005/8/layout/chevronAccent+Icon"/>
    <dgm:cxn modelId="{06286F8E-A17B-4B1B-A9EF-DF638A350014}" type="presParOf" srcId="{0295ED55-10FA-4017-97A8-420438911C33}" destId="{D798F579-325E-4E9E-B01C-9349E69030B0}" srcOrd="3" destOrd="0" presId="urn:microsoft.com/office/officeart/2005/8/layout/chevronAccent+Icon"/>
    <dgm:cxn modelId="{74C4AB7C-E007-415F-9CEC-854ECA89201E}" type="presParOf" srcId="{0295ED55-10FA-4017-97A8-420438911C33}" destId="{2CE8C849-E59D-4792-B821-B5B62D4CAF5C}" srcOrd="4" destOrd="0" presId="urn:microsoft.com/office/officeart/2005/8/layout/chevronAccent+Icon"/>
    <dgm:cxn modelId="{85AE8786-93CC-4DBF-A81B-F713F4B96CCC}" type="presParOf" srcId="{2CE8C849-E59D-4792-B821-B5B62D4CAF5C}" destId="{C3443FA2-4D71-4123-8FC1-0941CB7A968E}" srcOrd="0" destOrd="0" presId="urn:microsoft.com/office/officeart/2005/8/layout/chevronAccent+Icon"/>
    <dgm:cxn modelId="{25F6DA11-36CD-4DD2-8236-340C2103AA19}" type="presParOf" srcId="{2CE8C849-E59D-4792-B821-B5B62D4CAF5C}" destId="{55746B64-FF69-40D8-A1B6-B12DBCC3EF9F}" srcOrd="1" destOrd="0" presId="urn:microsoft.com/office/officeart/2005/8/layout/chevronAccent+Icon"/>
    <dgm:cxn modelId="{37695C53-356E-4F94-B428-13470E723AF1}" type="presParOf" srcId="{0295ED55-10FA-4017-97A8-420438911C33}" destId="{9390EF16-C5F9-413F-A71F-683F7343B075}" srcOrd="5" destOrd="0" presId="urn:microsoft.com/office/officeart/2005/8/layout/chevronAccent+Icon"/>
    <dgm:cxn modelId="{90A2AC91-739C-440C-924F-1C14839E2764}" type="presParOf" srcId="{0295ED55-10FA-4017-97A8-420438911C33}" destId="{EDE0504C-315C-461A-8C21-F85C4C2BF415}" srcOrd="6" destOrd="0" presId="urn:microsoft.com/office/officeart/2005/8/layout/chevronAccent+Icon"/>
    <dgm:cxn modelId="{742FD4AB-C2F9-40ED-A3A6-8DAB0ACEC8BC}" type="presParOf" srcId="{EDE0504C-315C-461A-8C21-F85C4C2BF415}" destId="{BDC9E901-14EE-4FC2-8ED4-5401FC1ECE73}" srcOrd="0" destOrd="0" presId="urn:microsoft.com/office/officeart/2005/8/layout/chevronAccent+Icon"/>
    <dgm:cxn modelId="{C40D3A12-4D76-4DB2-8A54-E097521F4367}" type="presParOf" srcId="{EDE0504C-315C-461A-8C21-F85C4C2BF415}" destId="{79E36D8B-1488-4195-8325-8DA3BE9C7989}"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08204-692B-47FF-ABAD-377AF47E6890}"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A60C0241-105C-4CAE-864A-4A91CC8823EC}">
      <dgm:prSet phldrT="[Text]" custT="1"/>
      <dgm:spPr/>
      <dgm:t>
        <a:bodyPr/>
        <a:lstStyle/>
        <a:p>
          <a:r>
            <a:rPr lang="en-US" sz="1600" b="1" noProof="0" dirty="0" smtClean="0"/>
            <a:t>Central Committee</a:t>
          </a:r>
          <a:endParaRPr lang="en-US" sz="1600" b="1" noProof="0" dirty="0"/>
        </a:p>
      </dgm:t>
    </dgm:pt>
    <dgm:pt modelId="{1E31B19E-7576-45FA-8856-710B63A03AFB}" type="parTrans" cxnId="{B84F6CD5-3346-4AFE-A2EE-FC76C015B64E}">
      <dgm:prSet/>
      <dgm:spPr/>
      <dgm:t>
        <a:bodyPr/>
        <a:lstStyle/>
        <a:p>
          <a:endParaRPr lang="en-US" sz="1600"/>
        </a:p>
      </dgm:t>
    </dgm:pt>
    <dgm:pt modelId="{F495C324-D5B5-4208-89F8-D4DB7AD17D0A}" type="sibTrans" cxnId="{B84F6CD5-3346-4AFE-A2EE-FC76C015B64E}">
      <dgm:prSet/>
      <dgm:spPr/>
      <dgm:t>
        <a:bodyPr/>
        <a:lstStyle/>
        <a:p>
          <a:endParaRPr lang="en-US" sz="1600"/>
        </a:p>
      </dgm:t>
    </dgm:pt>
    <dgm:pt modelId="{7EACF88B-0BBF-4C25-9AD4-415235B6B910}">
      <dgm:prSet phldrT="[Text]" custT="1"/>
      <dgm:spPr/>
      <dgm:t>
        <a:bodyPr/>
        <a:lstStyle/>
        <a:p>
          <a:r>
            <a:rPr lang="en-US" sz="1600" noProof="0" dirty="0" smtClean="0"/>
            <a:t>Coordinate project</a:t>
          </a:r>
          <a:endParaRPr lang="en-US" sz="1600" noProof="0" dirty="0"/>
        </a:p>
      </dgm:t>
    </dgm:pt>
    <dgm:pt modelId="{319A8218-82DE-4D5D-A4F9-B572253C30BB}" type="parTrans" cxnId="{605DE14C-C699-47CE-8EC6-C66747F2BD62}">
      <dgm:prSet/>
      <dgm:spPr/>
      <dgm:t>
        <a:bodyPr/>
        <a:lstStyle/>
        <a:p>
          <a:endParaRPr lang="en-US" sz="1600"/>
        </a:p>
      </dgm:t>
    </dgm:pt>
    <dgm:pt modelId="{F0043834-011D-4BF9-A5AC-2DEA7BA71984}" type="sibTrans" cxnId="{605DE14C-C699-47CE-8EC6-C66747F2BD62}">
      <dgm:prSet/>
      <dgm:spPr/>
      <dgm:t>
        <a:bodyPr/>
        <a:lstStyle/>
        <a:p>
          <a:endParaRPr lang="en-US" sz="1600"/>
        </a:p>
      </dgm:t>
    </dgm:pt>
    <dgm:pt modelId="{18B926D3-1E88-461F-B483-E1872CA0DF19}">
      <dgm:prSet phldrT="[Text]" custT="1"/>
      <dgm:spPr/>
      <dgm:t>
        <a:bodyPr/>
        <a:lstStyle/>
        <a:p>
          <a:r>
            <a:rPr lang="en-US" sz="1600" noProof="0" dirty="0" smtClean="0"/>
            <a:t>Challenge individual teams proposals</a:t>
          </a:r>
        </a:p>
      </dgm:t>
    </dgm:pt>
    <dgm:pt modelId="{0BA4188A-F1B6-4B95-8FFB-3F1C621D6004}" type="parTrans" cxnId="{45CA1EA0-613D-4F21-95B8-74505B0E86FB}">
      <dgm:prSet/>
      <dgm:spPr/>
      <dgm:t>
        <a:bodyPr/>
        <a:lstStyle/>
        <a:p>
          <a:endParaRPr lang="en-US" sz="1600"/>
        </a:p>
      </dgm:t>
    </dgm:pt>
    <dgm:pt modelId="{F75351E2-87E3-40E8-BAC7-23F96D952C13}" type="sibTrans" cxnId="{45CA1EA0-613D-4F21-95B8-74505B0E86FB}">
      <dgm:prSet/>
      <dgm:spPr/>
      <dgm:t>
        <a:bodyPr/>
        <a:lstStyle/>
        <a:p>
          <a:endParaRPr lang="en-US" sz="1600"/>
        </a:p>
      </dgm:t>
    </dgm:pt>
    <dgm:pt modelId="{38E331E8-45D6-41BC-8FB1-44FCC64B03A4}">
      <dgm:prSet phldrT="[Text]" custT="1"/>
      <dgm:spPr/>
      <dgm:t>
        <a:bodyPr/>
        <a:lstStyle/>
        <a:p>
          <a:r>
            <a:rPr lang="en-US" sz="1600" b="1" noProof="0" dirty="0" smtClean="0"/>
            <a:t>Joint Committees</a:t>
          </a:r>
          <a:endParaRPr lang="en-US" sz="1600" b="1" noProof="0" dirty="0"/>
        </a:p>
      </dgm:t>
    </dgm:pt>
    <dgm:pt modelId="{1FF3EB03-9878-4804-8870-F7834A1CB1C1}" type="parTrans" cxnId="{2AEA6334-F352-4FD9-9BA6-0DB345EDF155}">
      <dgm:prSet/>
      <dgm:spPr/>
      <dgm:t>
        <a:bodyPr/>
        <a:lstStyle/>
        <a:p>
          <a:endParaRPr lang="en-US" sz="1600"/>
        </a:p>
      </dgm:t>
    </dgm:pt>
    <dgm:pt modelId="{96E62A4A-7C47-40DA-87C6-8D7739A99311}" type="sibTrans" cxnId="{2AEA6334-F352-4FD9-9BA6-0DB345EDF155}">
      <dgm:prSet/>
      <dgm:spPr/>
      <dgm:t>
        <a:bodyPr/>
        <a:lstStyle/>
        <a:p>
          <a:endParaRPr lang="en-US" sz="1600"/>
        </a:p>
      </dgm:t>
    </dgm:pt>
    <dgm:pt modelId="{B7CE4D55-8985-44F5-886F-A09446F27B39}">
      <dgm:prSet phldrT="[Text]" custT="1"/>
      <dgm:spPr/>
      <dgm:t>
        <a:bodyPr/>
        <a:lstStyle/>
        <a:p>
          <a:r>
            <a:rPr lang="en-US" sz="1600" noProof="0" dirty="0" smtClean="0"/>
            <a:t>Conduct analysis </a:t>
          </a:r>
          <a:endParaRPr lang="en-US" sz="1600" noProof="0" dirty="0"/>
        </a:p>
      </dgm:t>
    </dgm:pt>
    <dgm:pt modelId="{C32F784D-399E-41F5-8077-2EA51BBAF478}" type="parTrans" cxnId="{8888D62C-82C0-4800-965F-BBEEA11D81ED}">
      <dgm:prSet/>
      <dgm:spPr/>
      <dgm:t>
        <a:bodyPr/>
        <a:lstStyle/>
        <a:p>
          <a:endParaRPr lang="en-US" sz="1600"/>
        </a:p>
      </dgm:t>
    </dgm:pt>
    <dgm:pt modelId="{9A3334E0-BD14-481C-9E20-2A36334525F2}" type="sibTrans" cxnId="{8888D62C-82C0-4800-965F-BBEEA11D81ED}">
      <dgm:prSet/>
      <dgm:spPr/>
      <dgm:t>
        <a:bodyPr/>
        <a:lstStyle/>
        <a:p>
          <a:endParaRPr lang="en-US" sz="1600"/>
        </a:p>
      </dgm:t>
    </dgm:pt>
    <dgm:pt modelId="{D0B8286A-DB24-4AA5-BFC0-4C73C24B2A6E}">
      <dgm:prSet phldrT="[Text]" custT="1"/>
      <dgm:spPr/>
      <dgm:t>
        <a:bodyPr/>
        <a:lstStyle/>
        <a:p>
          <a:r>
            <a:rPr lang="en-US" sz="1600" noProof="0" dirty="0" smtClean="0"/>
            <a:t>Collect contributions</a:t>
          </a:r>
          <a:endParaRPr lang="en-US" sz="1600" noProof="0" dirty="0"/>
        </a:p>
      </dgm:t>
    </dgm:pt>
    <dgm:pt modelId="{3655558F-519D-4FBE-978B-25C4B8863E60}" type="parTrans" cxnId="{043BC1CF-2BF4-4A42-BDE8-DD7EBF338CCD}">
      <dgm:prSet/>
      <dgm:spPr/>
      <dgm:t>
        <a:bodyPr/>
        <a:lstStyle/>
        <a:p>
          <a:endParaRPr lang="en-US" sz="1600"/>
        </a:p>
      </dgm:t>
    </dgm:pt>
    <dgm:pt modelId="{128BF893-0ED0-4EEB-A50A-AED47B85464C}" type="sibTrans" cxnId="{043BC1CF-2BF4-4A42-BDE8-DD7EBF338CCD}">
      <dgm:prSet/>
      <dgm:spPr/>
      <dgm:t>
        <a:bodyPr/>
        <a:lstStyle/>
        <a:p>
          <a:endParaRPr lang="en-US" sz="1600"/>
        </a:p>
      </dgm:t>
    </dgm:pt>
    <dgm:pt modelId="{87E7437C-F7D7-421E-9F11-A7697D993FF3}">
      <dgm:prSet phldrT="[Text]" custT="1"/>
      <dgm:spPr/>
      <dgm:t>
        <a:bodyPr/>
        <a:lstStyle/>
        <a:p>
          <a:r>
            <a:rPr lang="en-US" sz="1600" noProof="0" dirty="0" smtClean="0"/>
            <a:t>Prepare review</a:t>
          </a:r>
          <a:endParaRPr lang="en-US" sz="1600" noProof="0" dirty="0"/>
        </a:p>
      </dgm:t>
    </dgm:pt>
    <dgm:pt modelId="{F3C03EC0-6FED-4484-8DB6-98963767B211}" type="parTrans" cxnId="{144E2347-6B88-4278-96D3-AD8D66D60F0E}">
      <dgm:prSet/>
      <dgm:spPr/>
      <dgm:t>
        <a:bodyPr/>
        <a:lstStyle/>
        <a:p>
          <a:endParaRPr lang="en-US" sz="1600"/>
        </a:p>
      </dgm:t>
    </dgm:pt>
    <dgm:pt modelId="{99EDB679-2647-47D6-BAF8-A947870B9D5D}" type="sibTrans" cxnId="{144E2347-6B88-4278-96D3-AD8D66D60F0E}">
      <dgm:prSet/>
      <dgm:spPr/>
      <dgm:t>
        <a:bodyPr/>
        <a:lstStyle/>
        <a:p>
          <a:endParaRPr lang="en-US" sz="1600"/>
        </a:p>
      </dgm:t>
    </dgm:pt>
    <dgm:pt modelId="{500A441A-E0A9-45C3-8D15-EBD960342D34}">
      <dgm:prSet phldrT="[Text]" custT="1"/>
      <dgm:spPr/>
      <dgm:t>
        <a:bodyPr/>
        <a:lstStyle/>
        <a:p>
          <a:r>
            <a:rPr lang="en-US" sz="1600" noProof="0" dirty="0" smtClean="0"/>
            <a:t>Propose reform options</a:t>
          </a:r>
          <a:endParaRPr lang="en-US" sz="1600" noProof="0" dirty="0"/>
        </a:p>
      </dgm:t>
    </dgm:pt>
    <dgm:pt modelId="{E0572E38-B6E0-427D-8318-4FF7CC0BB4C7}" type="parTrans" cxnId="{BCC64683-9658-4A61-A130-0AE3A9956B70}">
      <dgm:prSet/>
      <dgm:spPr/>
      <dgm:t>
        <a:bodyPr/>
        <a:lstStyle/>
        <a:p>
          <a:endParaRPr lang="en-US" sz="1600"/>
        </a:p>
      </dgm:t>
    </dgm:pt>
    <dgm:pt modelId="{35AE2CFC-8FD7-46A7-A735-B4D8E81EA1ED}" type="sibTrans" cxnId="{BCC64683-9658-4A61-A130-0AE3A9956B70}">
      <dgm:prSet/>
      <dgm:spPr/>
      <dgm:t>
        <a:bodyPr/>
        <a:lstStyle/>
        <a:p>
          <a:endParaRPr lang="en-US" sz="1600"/>
        </a:p>
      </dgm:t>
    </dgm:pt>
    <dgm:pt modelId="{3D957391-DD08-49AC-9999-6DB79E31D1B7}">
      <dgm:prSet phldrT="[Text]" custT="1"/>
      <dgm:spPr/>
      <dgm:t>
        <a:bodyPr/>
        <a:lstStyle/>
        <a:p>
          <a:r>
            <a:rPr lang="en-US" sz="1600" noProof="0" dirty="0" smtClean="0"/>
            <a:t>Set savings goal</a:t>
          </a:r>
        </a:p>
        <a:p>
          <a:r>
            <a:rPr lang="en-US" sz="1600" noProof="0" dirty="0" smtClean="0"/>
            <a:t>Prepare TOR / baseline</a:t>
          </a:r>
          <a:endParaRPr lang="en-US" sz="1600" noProof="0" dirty="0"/>
        </a:p>
      </dgm:t>
    </dgm:pt>
    <dgm:pt modelId="{45AB7991-2A78-4E53-B0FA-74D225803EBA}" type="parTrans" cxnId="{8B19ABA8-9258-4610-B91D-19F600725DCC}">
      <dgm:prSet/>
      <dgm:spPr/>
      <dgm:t>
        <a:bodyPr/>
        <a:lstStyle/>
        <a:p>
          <a:endParaRPr lang="en-US" sz="1600"/>
        </a:p>
      </dgm:t>
    </dgm:pt>
    <dgm:pt modelId="{868C90DC-B6E4-40EE-8386-401694FEFB6B}" type="sibTrans" cxnId="{8B19ABA8-9258-4610-B91D-19F600725DCC}">
      <dgm:prSet/>
      <dgm:spPr/>
      <dgm:t>
        <a:bodyPr/>
        <a:lstStyle/>
        <a:p>
          <a:endParaRPr lang="en-US" sz="1600"/>
        </a:p>
      </dgm:t>
    </dgm:pt>
    <dgm:pt modelId="{F06EA624-986C-448E-B1C3-EB9A742E37AD}" type="pres">
      <dgm:prSet presAssocID="{0C108204-692B-47FF-ABAD-377AF47E6890}" presName="Name0" presStyleCnt="0">
        <dgm:presLayoutVars>
          <dgm:dir/>
        </dgm:presLayoutVars>
      </dgm:prSet>
      <dgm:spPr/>
      <dgm:t>
        <a:bodyPr/>
        <a:lstStyle/>
        <a:p>
          <a:endParaRPr lang="en-US"/>
        </a:p>
      </dgm:t>
    </dgm:pt>
    <dgm:pt modelId="{92E5ADEB-AC6C-4F17-BB02-CBC65747DD53}" type="pres">
      <dgm:prSet presAssocID="{A60C0241-105C-4CAE-864A-4A91CC8823EC}" presName="withChildren" presStyleCnt="0"/>
      <dgm:spPr/>
    </dgm:pt>
    <dgm:pt modelId="{E7D6C6DB-380B-4127-B8A8-03F4F7ED83B8}" type="pres">
      <dgm:prSet presAssocID="{A60C0241-105C-4CAE-864A-4A91CC8823EC}" presName="bigCircle" presStyleLbl="vennNode1" presStyleIdx="0" presStyleCnt="9"/>
      <dgm:spPr/>
    </dgm:pt>
    <dgm:pt modelId="{23A9CA7A-A524-49C0-95C0-BB6C523A1EC0}" type="pres">
      <dgm:prSet presAssocID="{A60C0241-105C-4CAE-864A-4A91CC8823EC}" presName="medCircle" presStyleLbl="vennNode1" presStyleIdx="1" presStyleCnt="9"/>
      <dgm:spPr/>
    </dgm:pt>
    <dgm:pt modelId="{58091740-CA21-464E-8B76-A110624DB537}" type="pres">
      <dgm:prSet presAssocID="{A60C0241-105C-4CAE-864A-4A91CC8823EC}" presName="txLvl1" presStyleLbl="revTx" presStyleIdx="0" presStyleCnt="9"/>
      <dgm:spPr/>
      <dgm:t>
        <a:bodyPr/>
        <a:lstStyle/>
        <a:p>
          <a:endParaRPr lang="en-US"/>
        </a:p>
      </dgm:t>
    </dgm:pt>
    <dgm:pt modelId="{8719D6F2-9C90-497A-9971-0DF795564832}" type="pres">
      <dgm:prSet presAssocID="{A60C0241-105C-4CAE-864A-4A91CC8823EC}" presName="lin" presStyleCnt="0"/>
      <dgm:spPr/>
    </dgm:pt>
    <dgm:pt modelId="{F1AC44E1-5025-42B4-9877-ABC6957EB38B}" type="pres">
      <dgm:prSet presAssocID="{7EACF88B-0BBF-4C25-9AD4-415235B6B910}" presName="txLvl2" presStyleLbl="revTx" presStyleIdx="1" presStyleCnt="9"/>
      <dgm:spPr/>
      <dgm:t>
        <a:bodyPr/>
        <a:lstStyle/>
        <a:p>
          <a:endParaRPr lang="en-US"/>
        </a:p>
      </dgm:t>
    </dgm:pt>
    <dgm:pt modelId="{4681ACBB-F717-4A0A-91F9-52AA89630539}" type="pres">
      <dgm:prSet presAssocID="{F0043834-011D-4BF9-A5AC-2DEA7BA71984}" presName="smCircle" presStyleLbl="vennNode1" presStyleIdx="2" presStyleCnt="9" custLinFactX="-73222" custLinFactNeighborX="-100000" custLinFactNeighborY="-18736"/>
      <dgm:spPr/>
    </dgm:pt>
    <dgm:pt modelId="{8A763FB5-84EE-423C-9FBB-53DDE3543465}" type="pres">
      <dgm:prSet presAssocID="{3D957391-DD08-49AC-9999-6DB79E31D1B7}" presName="txLvl2" presStyleLbl="revTx" presStyleIdx="2" presStyleCnt="9"/>
      <dgm:spPr/>
      <dgm:t>
        <a:bodyPr/>
        <a:lstStyle/>
        <a:p>
          <a:endParaRPr lang="en-US"/>
        </a:p>
      </dgm:t>
    </dgm:pt>
    <dgm:pt modelId="{A2834FEE-1875-4D0B-97BA-C3A61DF8FF07}" type="pres">
      <dgm:prSet presAssocID="{868C90DC-B6E4-40EE-8386-401694FEFB6B}" presName="smCircle" presStyleLbl="vennNode1" presStyleIdx="3" presStyleCnt="9" custLinFactX="-85076" custLinFactNeighborX="-100000" custLinFactNeighborY="-82454"/>
      <dgm:spPr/>
      <dgm:t>
        <a:bodyPr/>
        <a:lstStyle/>
        <a:p>
          <a:endParaRPr lang="en-US"/>
        </a:p>
      </dgm:t>
    </dgm:pt>
    <dgm:pt modelId="{3C927F5C-9BEB-4FEE-A6A2-3D021A192DBC}" type="pres">
      <dgm:prSet presAssocID="{18B926D3-1E88-461F-B483-E1872CA0DF19}" presName="txLvl2" presStyleLbl="revTx" presStyleIdx="3" presStyleCnt="9" custLinFactNeighborX="-584" custLinFactNeighborY="43041"/>
      <dgm:spPr/>
      <dgm:t>
        <a:bodyPr/>
        <a:lstStyle/>
        <a:p>
          <a:endParaRPr lang="en-US"/>
        </a:p>
      </dgm:t>
    </dgm:pt>
    <dgm:pt modelId="{59CDA7C8-C8ED-46EA-93DE-9DEE4200A91F}" type="pres">
      <dgm:prSet presAssocID="{A60C0241-105C-4CAE-864A-4A91CC8823EC}" presName="overlap" presStyleCnt="0"/>
      <dgm:spPr/>
    </dgm:pt>
    <dgm:pt modelId="{ADDDCEDD-C256-4550-8DF4-1A776F366084}" type="pres">
      <dgm:prSet presAssocID="{38E331E8-45D6-41BC-8FB1-44FCC64B03A4}" presName="withChildren" presStyleCnt="0"/>
      <dgm:spPr/>
    </dgm:pt>
    <dgm:pt modelId="{F42E84B2-8974-4114-BC29-F755B0B43C96}" type="pres">
      <dgm:prSet presAssocID="{38E331E8-45D6-41BC-8FB1-44FCC64B03A4}" presName="bigCircle" presStyleLbl="vennNode1" presStyleIdx="4" presStyleCnt="9" custLinFactNeighborX="-652" custLinFactNeighborY="-1539"/>
      <dgm:spPr>
        <a:solidFill>
          <a:schemeClr val="accent3">
            <a:lumMod val="75000"/>
            <a:alpha val="50000"/>
          </a:schemeClr>
        </a:solidFill>
      </dgm:spPr>
    </dgm:pt>
    <dgm:pt modelId="{90B4A908-674B-4B85-85C7-262E92124E31}" type="pres">
      <dgm:prSet presAssocID="{38E331E8-45D6-41BC-8FB1-44FCC64B03A4}" presName="medCircle" presStyleLbl="vennNode1" presStyleIdx="5" presStyleCnt="9"/>
      <dgm:spPr>
        <a:solidFill>
          <a:schemeClr val="accent3">
            <a:lumMod val="75000"/>
            <a:alpha val="50000"/>
          </a:schemeClr>
        </a:solidFill>
      </dgm:spPr>
    </dgm:pt>
    <dgm:pt modelId="{26312DFC-D5CA-4D84-A7EC-E31C195CB881}" type="pres">
      <dgm:prSet presAssocID="{38E331E8-45D6-41BC-8FB1-44FCC64B03A4}" presName="txLvl1" presStyleLbl="revTx" presStyleIdx="4" presStyleCnt="9"/>
      <dgm:spPr/>
      <dgm:t>
        <a:bodyPr/>
        <a:lstStyle/>
        <a:p>
          <a:endParaRPr lang="en-US"/>
        </a:p>
      </dgm:t>
    </dgm:pt>
    <dgm:pt modelId="{7A8AAE59-BF54-453C-A292-8CF3AA746F55}" type="pres">
      <dgm:prSet presAssocID="{38E331E8-45D6-41BC-8FB1-44FCC64B03A4}" presName="lin" presStyleCnt="0"/>
      <dgm:spPr/>
    </dgm:pt>
    <dgm:pt modelId="{4DBCC1E7-464F-415C-B9DC-9879921605DD}" type="pres">
      <dgm:prSet presAssocID="{B7CE4D55-8985-44F5-886F-A09446F27B39}" presName="txLvl2" presStyleLbl="revTx" presStyleIdx="5" presStyleCnt="9"/>
      <dgm:spPr/>
      <dgm:t>
        <a:bodyPr/>
        <a:lstStyle/>
        <a:p>
          <a:endParaRPr lang="en-US"/>
        </a:p>
      </dgm:t>
    </dgm:pt>
    <dgm:pt modelId="{83EE6754-6C0A-455F-8806-8FC875D0C43F}" type="pres">
      <dgm:prSet presAssocID="{9A3334E0-BD14-481C-9E20-2A36334525F2}" presName="smCircle" presStyleLbl="vennNode1" presStyleIdx="6" presStyleCnt="9"/>
      <dgm:spPr/>
    </dgm:pt>
    <dgm:pt modelId="{D36E0B56-34DA-4077-957A-8CA9F4C4DFF0}" type="pres">
      <dgm:prSet presAssocID="{D0B8286A-DB24-4AA5-BFC0-4C73C24B2A6E}" presName="txLvl2" presStyleLbl="revTx" presStyleIdx="6" presStyleCnt="9"/>
      <dgm:spPr/>
      <dgm:t>
        <a:bodyPr/>
        <a:lstStyle/>
        <a:p>
          <a:endParaRPr lang="en-US"/>
        </a:p>
      </dgm:t>
    </dgm:pt>
    <dgm:pt modelId="{8FF9BB67-D768-4A65-9AC0-8D87CB097D5A}" type="pres">
      <dgm:prSet presAssocID="{128BF893-0ED0-4EEB-A50A-AED47B85464C}" presName="smCircle" presStyleLbl="vennNode1" presStyleIdx="7" presStyleCnt="9"/>
      <dgm:spPr/>
    </dgm:pt>
    <dgm:pt modelId="{8D3992AA-F10C-4B77-A612-D1B0DAC57966}" type="pres">
      <dgm:prSet presAssocID="{500A441A-E0A9-45C3-8D15-EBD960342D34}" presName="txLvl2" presStyleLbl="revTx" presStyleIdx="7" presStyleCnt="9"/>
      <dgm:spPr/>
      <dgm:t>
        <a:bodyPr/>
        <a:lstStyle/>
        <a:p>
          <a:endParaRPr lang="en-US"/>
        </a:p>
      </dgm:t>
    </dgm:pt>
    <dgm:pt modelId="{F3564117-F7C3-4FEE-9AE2-98FB11045B09}" type="pres">
      <dgm:prSet presAssocID="{35AE2CFC-8FD7-46A7-A735-B4D8E81EA1ED}" presName="smCircle" presStyleLbl="vennNode1" presStyleIdx="8" presStyleCnt="9"/>
      <dgm:spPr/>
    </dgm:pt>
    <dgm:pt modelId="{3C11DCDD-CECF-483D-B65D-7FCC1D50CFD9}" type="pres">
      <dgm:prSet presAssocID="{87E7437C-F7D7-421E-9F11-A7697D993FF3}" presName="txLvl2" presStyleLbl="revTx" presStyleIdx="8" presStyleCnt="9"/>
      <dgm:spPr/>
      <dgm:t>
        <a:bodyPr/>
        <a:lstStyle/>
        <a:p>
          <a:endParaRPr lang="en-US"/>
        </a:p>
      </dgm:t>
    </dgm:pt>
  </dgm:ptLst>
  <dgm:cxnLst>
    <dgm:cxn modelId="{B84F6CD5-3346-4AFE-A2EE-FC76C015B64E}" srcId="{0C108204-692B-47FF-ABAD-377AF47E6890}" destId="{A60C0241-105C-4CAE-864A-4A91CC8823EC}" srcOrd="0" destOrd="0" parTransId="{1E31B19E-7576-45FA-8856-710B63A03AFB}" sibTransId="{F495C324-D5B5-4208-89F8-D4DB7AD17D0A}"/>
    <dgm:cxn modelId="{8888D62C-82C0-4800-965F-BBEEA11D81ED}" srcId="{38E331E8-45D6-41BC-8FB1-44FCC64B03A4}" destId="{B7CE4D55-8985-44F5-886F-A09446F27B39}" srcOrd="0" destOrd="0" parTransId="{C32F784D-399E-41F5-8077-2EA51BBAF478}" sibTransId="{9A3334E0-BD14-481C-9E20-2A36334525F2}"/>
    <dgm:cxn modelId="{74B403CE-BF71-4060-824C-59B8382BA4CC}" type="presOf" srcId="{87E7437C-F7D7-421E-9F11-A7697D993FF3}" destId="{3C11DCDD-CECF-483D-B65D-7FCC1D50CFD9}" srcOrd="0" destOrd="0" presId="urn:microsoft.com/office/officeart/2008/layout/VerticalCircleList"/>
    <dgm:cxn modelId="{D5C8ADCD-3750-4F34-BF9D-7ECB35B85487}" type="presOf" srcId="{7EACF88B-0BBF-4C25-9AD4-415235B6B910}" destId="{F1AC44E1-5025-42B4-9877-ABC6957EB38B}" srcOrd="0" destOrd="0" presId="urn:microsoft.com/office/officeart/2008/layout/VerticalCircleList"/>
    <dgm:cxn modelId="{BCC64683-9658-4A61-A130-0AE3A9956B70}" srcId="{38E331E8-45D6-41BC-8FB1-44FCC64B03A4}" destId="{500A441A-E0A9-45C3-8D15-EBD960342D34}" srcOrd="2" destOrd="0" parTransId="{E0572E38-B6E0-427D-8318-4FF7CC0BB4C7}" sibTransId="{35AE2CFC-8FD7-46A7-A735-B4D8E81EA1ED}"/>
    <dgm:cxn modelId="{10DBC2AC-F658-494A-9C3D-71C0B16322E2}" type="presOf" srcId="{B7CE4D55-8985-44F5-886F-A09446F27B39}" destId="{4DBCC1E7-464F-415C-B9DC-9879921605DD}" srcOrd="0" destOrd="0" presId="urn:microsoft.com/office/officeart/2008/layout/VerticalCircleList"/>
    <dgm:cxn modelId="{49DC114D-93CE-4FBB-8229-446D2E7118ED}" type="presOf" srcId="{A60C0241-105C-4CAE-864A-4A91CC8823EC}" destId="{58091740-CA21-464E-8B76-A110624DB537}" srcOrd="0" destOrd="0" presId="urn:microsoft.com/office/officeart/2008/layout/VerticalCircleList"/>
    <dgm:cxn modelId="{45CA1EA0-613D-4F21-95B8-74505B0E86FB}" srcId="{A60C0241-105C-4CAE-864A-4A91CC8823EC}" destId="{18B926D3-1E88-461F-B483-E1872CA0DF19}" srcOrd="2" destOrd="0" parTransId="{0BA4188A-F1B6-4B95-8FFB-3F1C621D6004}" sibTransId="{F75351E2-87E3-40E8-BAC7-23F96D952C13}"/>
    <dgm:cxn modelId="{9E5CA2E8-4533-4DF3-9375-F1E39008E52C}" type="presOf" srcId="{38E331E8-45D6-41BC-8FB1-44FCC64B03A4}" destId="{26312DFC-D5CA-4D84-A7EC-E31C195CB881}" srcOrd="0" destOrd="0" presId="urn:microsoft.com/office/officeart/2008/layout/VerticalCircleList"/>
    <dgm:cxn modelId="{8B19ABA8-9258-4610-B91D-19F600725DCC}" srcId="{A60C0241-105C-4CAE-864A-4A91CC8823EC}" destId="{3D957391-DD08-49AC-9999-6DB79E31D1B7}" srcOrd="1" destOrd="0" parTransId="{45AB7991-2A78-4E53-B0FA-74D225803EBA}" sibTransId="{868C90DC-B6E4-40EE-8386-401694FEFB6B}"/>
    <dgm:cxn modelId="{043BC1CF-2BF4-4A42-BDE8-DD7EBF338CCD}" srcId="{38E331E8-45D6-41BC-8FB1-44FCC64B03A4}" destId="{D0B8286A-DB24-4AA5-BFC0-4C73C24B2A6E}" srcOrd="1" destOrd="0" parTransId="{3655558F-519D-4FBE-978B-25C4B8863E60}" sibTransId="{128BF893-0ED0-4EEB-A50A-AED47B85464C}"/>
    <dgm:cxn modelId="{00CF52E0-F2BA-42A5-8DBF-59855422D45C}" type="presOf" srcId="{3D957391-DD08-49AC-9999-6DB79E31D1B7}" destId="{8A763FB5-84EE-423C-9FBB-53DDE3543465}" srcOrd="0" destOrd="0" presId="urn:microsoft.com/office/officeart/2008/layout/VerticalCircleList"/>
    <dgm:cxn modelId="{49572D96-8068-4E84-803D-643B42C924AC}" type="presOf" srcId="{0C108204-692B-47FF-ABAD-377AF47E6890}" destId="{F06EA624-986C-448E-B1C3-EB9A742E37AD}" srcOrd="0" destOrd="0" presId="urn:microsoft.com/office/officeart/2008/layout/VerticalCircleList"/>
    <dgm:cxn modelId="{605DE14C-C699-47CE-8EC6-C66747F2BD62}" srcId="{A60C0241-105C-4CAE-864A-4A91CC8823EC}" destId="{7EACF88B-0BBF-4C25-9AD4-415235B6B910}" srcOrd="0" destOrd="0" parTransId="{319A8218-82DE-4D5D-A4F9-B572253C30BB}" sibTransId="{F0043834-011D-4BF9-A5AC-2DEA7BA71984}"/>
    <dgm:cxn modelId="{2B02A4A1-7354-437B-AAF2-E7F7A2FF27B9}" type="presOf" srcId="{18B926D3-1E88-461F-B483-E1872CA0DF19}" destId="{3C927F5C-9BEB-4FEE-A6A2-3D021A192DBC}" srcOrd="0" destOrd="0" presId="urn:microsoft.com/office/officeart/2008/layout/VerticalCircleList"/>
    <dgm:cxn modelId="{144E2347-6B88-4278-96D3-AD8D66D60F0E}" srcId="{38E331E8-45D6-41BC-8FB1-44FCC64B03A4}" destId="{87E7437C-F7D7-421E-9F11-A7697D993FF3}" srcOrd="3" destOrd="0" parTransId="{F3C03EC0-6FED-4484-8DB6-98963767B211}" sibTransId="{99EDB679-2647-47D6-BAF8-A947870B9D5D}"/>
    <dgm:cxn modelId="{A93AF1A9-E788-401D-B04C-7968FF877B14}" type="presOf" srcId="{500A441A-E0A9-45C3-8D15-EBD960342D34}" destId="{8D3992AA-F10C-4B77-A612-D1B0DAC57966}" srcOrd="0" destOrd="0" presId="urn:microsoft.com/office/officeart/2008/layout/VerticalCircleList"/>
    <dgm:cxn modelId="{2AEA6334-F352-4FD9-9BA6-0DB345EDF155}" srcId="{0C108204-692B-47FF-ABAD-377AF47E6890}" destId="{38E331E8-45D6-41BC-8FB1-44FCC64B03A4}" srcOrd="1" destOrd="0" parTransId="{1FF3EB03-9878-4804-8870-F7834A1CB1C1}" sibTransId="{96E62A4A-7C47-40DA-87C6-8D7739A99311}"/>
    <dgm:cxn modelId="{8D190F28-CD28-4425-AD62-C23B11A82109}" type="presOf" srcId="{D0B8286A-DB24-4AA5-BFC0-4C73C24B2A6E}" destId="{D36E0B56-34DA-4077-957A-8CA9F4C4DFF0}" srcOrd="0" destOrd="0" presId="urn:microsoft.com/office/officeart/2008/layout/VerticalCircleList"/>
    <dgm:cxn modelId="{FEF795F6-535A-4A82-B8D8-893798951AAA}" type="presParOf" srcId="{F06EA624-986C-448E-B1C3-EB9A742E37AD}" destId="{92E5ADEB-AC6C-4F17-BB02-CBC65747DD53}" srcOrd="0" destOrd="0" presId="urn:microsoft.com/office/officeart/2008/layout/VerticalCircleList"/>
    <dgm:cxn modelId="{6401126F-674F-4769-81B9-D9EE8C50B8E8}" type="presParOf" srcId="{92E5ADEB-AC6C-4F17-BB02-CBC65747DD53}" destId="{E7D6C6DB-380B-4127-B8A8-03F4F7ED83B8}" srcOrd="0" destOrd="0" presId="urn:microsoft.com/office/officeart/2008/layout/VerticalCircleList"/>
    <dgm:cxn modelId="{8C562149-2C57-4FD5-BDCE-A8BE4198EE95}" type="presParOf" srcId="{92E5ADEB-AC6C-4F17-BB02-CBC65747DD53}" destId="{23A9CA7A-A524-49C0-95C0-BB6C523A1EC0}" srcOrd="1" destOrd="0" presId="urn:microsoft.com/office/officeart/2008/layout/VerticalCircleList"/>
    <dgm:cxn modelId="{1D9597F5-FD88-400B-9E71-939739B820E2}" type="presParOf" srcId="{92E5ADEB-AC6C-4F17-BB02-CBC65747DD53}" destId="{58091740-CA21-464E-8B76-A110624DB537}" srcOrd="2" destOrd="0" presId="urn:microsoft.com/office/officeart/2008/layout/VerticalCircleList"/>
    <dgm:cxn modelId="{23DC1034-7EFE-463F-A8FB-AFAA70931A1B}" type="presParOf" srcId="{92E5ADEB-AC6C-4F17-BB02-CBC65747DD53}" destId="{8719D6F2-9C90-497A-9971-0DF795564832}" srcOrd="3" destOrd="0" presId="urn:microsoft.com/office/officeart/2008/layout/VerticalCircleList"/>
    <dgm:cxn modelId="{887DCF74-1852-4B30-9241-46D43F5D8D4B}" type="presParOf" srcId="{8719D6F2-9C90-497A-9971-0DF795564832}" destId="{F1AC44E1-5025-42B4-9877-ABC6957EB38B}" srcOrd="0" destOrd="0" presId="urn:microsoft.com/office/officeart/2008/layout/VerticalCircleList"/>
    <dgm:cxn modelId="{F8E31948-7B5B-4BF9-9213-66FA8ED9587D}" type="presParOf" srcId="{8719D6F2-9C90-497A-9971-0DF795564832}" destId="{4681ACBB-F717-4A0A-91F9-52AA89630539}" srcOrd="1" destOrd="0" presId="urn:microsoft.com/office/officeart/2008/layout/VerticalCircleList"/>
    <dgm:cxn modelId="{8E3DF9EA-449E-4B9F-B286-3663325FE34F}" type="presParOf" srcId="{8719D6F2-9C90-497A-9971-0DF795564832}" destId="{8A763FB5-84EE-423C-9FBB-53DDE3543465}" srcOrd="2" destOrd="0" presId="urn:microsoft.com/office/officeart/2008/layout/VerticalCircleList"/>
    <dgm:cxn modelId="{4C4B25C4-6A85-48A1-AA1B-D9DC930EBD8A}" type="presParOf" srcId="{8719D6F2-9C90-497A-9971-0DF795564832}" destId="{A2834FEE-1875-4D0B-97BA-C3A61DF8FF07}" srcOrd="3" destOrd="0" presId="urn:microsoft.com/office/officeart/2008/layout/VerticalCircleList"/>
    <dgm:cxn modelId="{25A0AF4D-A299-4C84-86B6-120D75621E64}" type="presParOf" srcId="{8719D6F2-9C90-497A-9971-0DF795564832}" destId="{3C927F5C-9BEB-4FEE-A6A2-3D021A192DBC}" srcOrd="4" destOrd="0" presId="urn:microsoft.com/office/officeart/2008/layout/VerticalCircleList"/>
    <dgm:cxn modelId="{143238DC-AA3B-4C9B-B780-B8CE020A8661}" type="presParOf" srcId="{F06EA624-986C-448E-B1C3-EB9A742E37AD}" destId="{59CDA7C8-C8ED-46EA-93DE-9DEE4200A91F}" srcOrd="1" destOrd="0" presId="urn:microsoft.com/office/officeart/2008/layout/VerticalCircleList"/>
    <dgm:cxn modelId="{790F59C8-ADF3-4E22-A401-13A41D04EEFC}" type="presParOf" srcId="{F06EA624-986C-448E-B1C3-EB9A742E37AD}" destId="{ADDDCEDD-C256-4550-8DF4-1A776F366084}" srcOrd="2" destOrd="0" presId="urn:microsoft.com/office/officeart/2008/layout/VerticalCircleList"/>
    <dgm:cxn modelId="{212FF958-5E04-4434-9757-54B11924CA71}" type="presParOf" srcId="{ADDDCEDD-C256-4550-8DF4-1A776F366084}" destId="{F42E84B2-8974-4114-BC29-F755B0B43C96}" srcOrd="0" destOrd="0" presId="urn:microsoft.com/office/officeart/2008/layout/VerticalCircleList"/>
    <dgm:cxn modelId="{292B514F-7DC3-4158-BDAD-C167D29DB4B8}" type="presParOf" srcId="{ADDDCEDD-C256-4550-8DF4-1A776F366084}" destId="{90B4A908-674B-4B85-85C7-262E92124E31}" srcOrd="1" destOrd="0" presId="urn:microsoft.com/office/officeart/2008/layout/VerticalCircleList"/>
    <dgm:cxn modelId="{BD36C465-26DA-4D35-A855-E7688459BE9B}" type="presParOf" srcId="{ADDDCEDD-C256-4550-8DF4-1A776F366084}" destId="{26312DFC-D5CA-4D84-A7EC-E31C195CB881}" srcOrd="2" destOrd="0" presId="urn:microsoft.com/office/officeart/2008/layout/VerticalCircleList"/>
    <dgm:cxn modelId="{9D1997F5-29CB-46E9-B2B9-FF7899A95298}" type="presParOf" srcId="{ADDDCEDD-C256-4550-8DF4-1A776F366084}" destId="{7A8AAE59-BF54-453C-A292-8CF3AA746F55}" srcOrd="3" destOrd="0" presId="urn:microsoft.com/office/officeart/2008/layout/VerticalCircleList"/>
    <dgm:cxn modelId="{262CEA1E-3803-426A-8DEB-8D4333BF2F4E}" type="presParOf" srcId="{7A8AAE59-BF54-453C-A292-8CF3AA746F55}" destId="{4DBCC1E7-464F-415C-B9DC-9879921605DD}" srcOrd="0" destOrd="0" presId="urn:microsoft.com/office/officeart/2008/layout/VerticalCircleList"/>
    <dgm:cxn modelId="{375EA761-1973-4980-889E-1FC29FDF5BA2}" type="presParOf" srcId="{7A8AAE59-BF54-453C-A292-8CF3AA746F55}" destId="{83EE6754-6C0A-455F-8806-8FC875D0C43F}" srcOrd="1" destOrd="0" presId="urn:microsoft.com/office/officeart/2008/layout/VerticalCircleList"/>
    <dgm:cxn modelId="{ADCC2FA0-C4B3-472A-87FF-05A0493DE9E0}" type="presParOf" srcId="{7A8AAE59-BF54-453C-A292-8CF3AA746F55}" destId="{D36E0B56-34DA-4077-957A-8CA9F4C4DFF0}" srcOrd="2" destOrd="0" presId="urn:microsoft.com/office/officeart/2008/layout/VerticalCircleList"/>
    <dgm:cxn modelId="{165578F1-BF79-4E85-8B83-A26BCC419A3C}" type="presParOf" srcId="{7A8AAE59-BF54-453C-A292-8CF3AA746F55}" destId="{8FF9BB67-D768-4A65-9AC0-8D87CB097D5A}" srcOrd="3" destOrd="0" presId="urn:microsoft.com/office/officeart/2008/layout/VerticalCircleList"/>
    <dgm:cxn modelId="{A5B0894E-7426-42D0-8403-05BD12A1D917}" type="presParOf" srcId="{7A8AAE59-BF54-453C-A292-8CF3AA746F55}" destId="{8D3992AA-F10C-4B77-A612-D1B0DAC57966}" srcOrd="4" destOrd="0" presId="urn:microsoft.com/office/officeart/2008/layout/VerticalCircleList"/>
    <dgm:cxn modelId="{660262A3-F080-489D-ACC9-1D3878A767B3}" type="presParOf" srcId="{7A8AAE59-BF54-453C-A292-8CF3AA746F55}" destId="{F3564117-F7C3-4FEE-9AE2-98FB11045B09}" srcOrd="5" destOrd="0" presId="urn:microsoft.com/office/officeart/2008/layout/VerticalCircleList"/>
    <dgm:cxn modelId="{E618193C-3416-4A7B-B47F-4729B397D720}" type="presParOf" srcId="{7A8AAE59-BF54-453C-A292-8CF3AA746F55}" destId="{3C11DCDD-CECF-483D-B65D-7FCC1D50CFD9}" srcOrd="6"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8697C2-0F72-4DF6-A1F6-6ECBEFE1349A}"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IE"/>
        </a:p>
      </dgm:t>
    </dgm:pt>
    <dgm:pt modelId="{9FA4BC25-7D8E-44ED-846B-8FEC9D81F2CE}">
      <dgm:prSet phldrT="[Text]" custT="1"/>
      <dgm:spPr>
        <a:solidFill>
          <a:srgbClr val="00B0F0"/>
        </a:solidFill>
      </dgm:spPr>
      <dgm:t>
        <a:bodyPr/>
        <a:lstStyle/>
        <a:p>
          <a:r>
            <a:rPr lang="en-IE" sz="1400" dirty="0" smtClean="0"/>
            <a:t>Public Consultation</a:t>
          </a:r>
          <a:endParaRPr lang="en-IE" sz="1400" dirty="0"/>
        </a:p>
      </dgm:t>
    </dgm:pt>
    <dgm:pt modelId="{3CD86CEB-65AB-4366-A9F6-4E59C7FEA7CF}" type="parTrans" cxnId="{811DDCC6-DE0F-4685-8924-9A43CE91C24B}">
      <dgm:prSet/>
      <dgm:spPr/>
      <dgm:t>
        <a:bodyPr/>
        <a:lstStyle/>
        <a:p>
          <a:endParaRPr lang="en-IE"/>
        </a:p>
      </dgm:t>
    </dgm:pt>
    <dgm:pt modelId="{370F2654-A3B2-4BAE-AF3A-CCC8693849E0}" type="sibTrans" cxnId="{811DDCC6-DE0F-4685-8924-9A43CE91C24B}">
      <dgm:prSet/>
      <dgm:spPr/>
      <dgm:t>
        <a:bodyPr/>
        <a:lstStyle/>
        <a:p>
          <a:endParaRPr lang="en-IE"/>
        </a:p>
      </dgm:t>
    </dgm:pt>
    <dgm:pt modelId="{698DE051-292D-4E4E-A4FE-5D53C0118DCF}">
      <dgm:prSet phldrT="[Text]" custT="1"/>
      <dgm:spPr>
        <a:solidFill>
          <a:srgbClr val="00B0F0"/>
        </a:solidFill>
      </dgm:spPr>
      <dgm:t>
        <a:bodyPr/>
        <a:lstStyle/>
        <a:p>
          <a:r>
            <a:rPr lang="en-IE" sz="1400" dirty="0" err="1" smtClean="0"/>
            <a:t>Minsterial</a:t>
          </a:r>
          <a:endParaRPr lang="en-IE" sz="1400" dirty="0" smtClean="0"/>
        </a:p>
        <a:p>
          <a:r>
            <a:rPr lang="en-IE" sz="1400" dirty="0" smtClean="0"/>
            <a:t>Submissions</a:t>
          </a:r>
          <a:endParaRPr lang="en-IE" sz="1400" dirty="0"/>
        </a:p>
      </dgm:t>
    </dgm:pt>
    <dgm:pt modelId="{9B2F2AA5-25E2-49C9-99D9-787181E322B7}" type="parTrans" cxnId="{E4DD1E43-836D-410B-A2A3-F4EFBA4B2AC5}">
      <dgm:prSet/>
      <dgm:spPr/>
      <dgm:t>
        <a:bodyPr/>
        <a:lstStyle/>
        <a:p>
          <a:endParaRPr lang="en-IE"/>
        </a:p>
      </dgm:t>
    </dgm:pt>
    <dgm:pt modelId="{2483EF77-7569-4A62-B6C1-5B3E3B705CEF}" type="sibTrans" cxnId="{E4DD1E43-836D-410B-A2A3-F4EFBA4B2AC5}">
      <dgm:prSet/>
      <dgm:spPr/>
      <dgm:t>
        <a:bodyPr/>
        <a:lstStyle/>
        <a:p>
          <a:endParaRPr lang="en-IE"/>
        </a:p>
      </dgm:t>
    </dgm:pt>
    <dgm:pt modelId="{42AC6AF2-7F52-4BBA-B791-B05683885F87}">
      <dgm:prSet phldrT="[Text]"/>
      <dgm:spPr/>
      <dgm:t>
        <a:bodyPr/>
        <a:lstStyle/>
        <a:p>
          <a:r>
            <a:rPr lang="en-IE" dirty="0" smtClean="0"/>
            <a:t>Internal analysis</a:t>
          </a:r>
          <a:endParaRPr lang="en-IE" dirty="0"/>
        </a:p>
      </dgm:t>
    </dgm:pt>
    <dgm:pt modelId="{C836104B-A855-402C-8C8D-C4774AF908F2}" type="parTrans" cxnId="{51BEF5CF-BD27-4BD6-B8FC-78FB02BDD892}">
      <dgm:prSet/>
      <dgm:spPr/>
      <dgm:t>
        <a:bodyPr/>
        <a:lstStyle/>
        <a:p>
          <a:endParaRPr lang="en-IE"/>
        </a:p>
      </dgm:t>
    </dgm:pt>
    <dgm:pt modelId="{3B5A2871-2624-4B3F-81C0-F88F88DD5F78}" type="sibTrans" cxnId="{51BEF5CF-BD27-4BD6-B8FC-78FB02BDD892}">
      <dgm:prSet/>
      <dgm:spPr/>
      <dgm:t>
        <a:bodyPr/>
        <a:lstStyle/>
        <a:p>
          <a:endParaRPr lang="en-IE"/>
        </a:p>
      </dgm:t>
    </dgm:pt>
    <dgm:pt modelId="{2730D96F-055F-4653-B5D2-F1E2CDDDA5AD}">
      <dgm:prSet phldrT="[Text]" custT="1"/>
      <dgm:spPr/>
      <dgm:t>
        <a:bodyPr/>
        <a:lstStyle/>
        <a:p>
          <a:r>
            <a:rPr lang="en-IE" sz="2600" baseline="0" dirty="0" smtClean="0">
              <a:solidFill>
                <a:srgbClr val="2C57AE"/>
              </a:solidFill>
            </a:rPr>
            <a:t>Steering Group</a:t>
          </a:r>
          <a:endParaRPr lang="en-IE" sz="2600" dirty="0"/>
        </a:p>
      </dgm:t>
    </dgm:pt>
    <dgm:pt modelId="{ED9FA228-0D6D-4F5C-8402-A1D8689ABEAE}" type="parTrans" cxnId="{C2EF1743-C53E-4B97-A1E0-8E17B225D90B}">
      <dgm:prSet/>
      <dgm:spPr/>
      <dgm:t>
        <a:bodyPr/>
        <a:lstStyle/>
        <a:p>
          <a:endParaRPr lang="en-IE"/>
        </a:p>
      </dgm:t>
    </dgm:pt>
    <dgm:pt modelId="{6CC2E07D-51FE-417B-9921-B4DA6207A0B2}" type="sibTrans" cxnId="{C2EF1743-C53E-4B97-A1E0-8E17B225D90B}">
      <dgm:prSet/>
      <dgm:spPr/>
      <dgm:t>
        <a:bodyPr/>
        <a:lstStyle/>
        <a:p>
          <a:endParaRPr lang="en-IE"/>
        </a:p>
      </dgm:t>
    </dgm:pt>
    <dgm:pt modelId="{D7CA93B4-13FF-49E3-992A-A0B617FEB9D7}" type="pres">
      <dgm:prSet presAssocID="{568697C2-0F72-4DF6-A1F6-6ECBEFE1349A}" presName="Name0" presStyleCnt="0">
        <dgm:presLayoutVars>
          <dgm:chMax val="4"/>
          <dgm:resizeHandles val="exact"/>
        </dgm:presLayoutVars>
      </dgm:prSet>
      <dgm:spPr/>
      <dgm:t>
        <a:bodyPr/>
        <a:lstStyle/>
        <a:p>
          <a:endParaRPr lang="en-IE"/>
        </a:p>
      </dgm:t>
    </dgm:pt>
    <dgm:pt modelId="{89593BE5-95E7-4944-8135-EF31CF6FEF8B}" type="pres">
      <dgm:prSet presAssocID="{568697C2-0F72-4DF6-A1F6-6ECBEFE1349A}" presName="ellipse" presStyleLbl="trBgShp" presStyleIdx="0" presStyleCnt="1"/>
      <dgm:spPr/>
    </dgm:pt>
    <dgm:pt modelId="{67DD8B6E-ACCE-4E9B-8959-393102A905AB}" type="pres">
      <dgm:prSet presAssocID="{568697C2-0F72-4DF6-A1F6-6ECBEFE1349A}" presName="arrow1" presStyleLbl="fgShp" presStyleIdx="0" presStyleCnt="1" custLinFactNeighborX="4918" custLinFactNeighborY="48187"/>
      <dgm:spPr>
        <a:solidFill>
          <a:srgbClr val="0088EE"/>
        </a:solidFill>
      </dgm:spPr>
    </dgm:pt>
    <dgm:pt modelId="{91DEC491-7F17-4296-BE62-6662B9EDFE72}" type="pres">
      <dgm:prSet presAssocID="{568697C2-0F72-4DF6-A1F6-6ECBEFE1349A}" presName="rectangle" presStyleLbl="revTx" presStyleIdx="0" presStyleCnt="1">
        <dgm:presLayoutVars>
          <dgm:bulletEnabled val="1"/>
        </dgm:presLayoutVars>
      </dgm:prSet>
      <dgm:spPr/>
      <dgm:t>
        <a:bodyPr/>
        <a:lstStyle/>
        <a:p>
          <a:endParaRPr lang="en-IE"/>
        </a:p>
      </dgm:t>
    </dgm:pt>
    <dgm:pt modelId="{6C14CC11-10DC-41E1-B5A4-1A36B4DFCFB3}" type="pres">
      <dgm:prSet presAssocID="{698DE051-292D-4E4E-A4FE-5D53C0118DCF}" presName="item1" presStyleLbl="node1" presStyleIdx="0" presStyleCnt="3">
        <dgm:presLayoutVars>
          <dgm:bulletEnabled val="1"/>
        </dgm:presLayoutVars>
      </dgm:prSet>
      <dgm:spPr/>
      <dgm:t>
        <a:bodyPr/>
        <a:lstStyle/>
        <a:p>
          <a:endParaRPr lang="en-IE"/>
        </a:p>
      </dgm:t>
    </dgm:pt>
    <dgm:pt modelId="{21BF31D1-522A-47E0-B77A-8D72649D3972}" type="pres">
      <dgm:prSet presAssocID="{42AC6AF2-7F52-4BBA-B791-B05683885F87}" presName="item2" presStyleLbl="node1" presStyleIdx="1" presStyleCnt="3" custScaleX="141760" custScaleY="113306" custLinFactNeighborX="-22515" custLinFactNeighborY="-11257">
        <dgm:presLayoutVars>
          <dgm:bulletEnabled val="1"/>
        </dgm:presLayoutVars>
      </dgm:prSet>
      <dgm:spPr/>
      <dgm:t>
        <a:bodyPr/>
        <a:lstStyle/>
        <a:p>
          <a:endParaRPr lang="en-IE"/>
        </a:p>
      </dgm:t>
    </dgm:pt>
    <dgm:pt modelId="{379D780A-F694-490A-BE3E-7991F65EE673}" type="pres">
      <dgm:prSet presAssocID="{2730D96F-055F-4653-B5D2-F1E2CDDDA5AD}" presName="item3" presStyleLbl="node1" presStyleIdx="2" presStyleCnt="3" custScaleX="137865" custScaleY="109980">
        <dgm:presLayoutVars>
          <dgm:bulletEnabled val="1"/>
        </dgm:presLayoutVars>
      </dgm:prSet>
      <dgm:spPr/>
      <dgm:t>
        <a:bodyPr/>
        <a:lstStyle/>
        <a:p>
          <a:endParaRPr lang="en-IE"/>
        </a:p>
      </dgm:t>
    </dgm:pt>
    <dgm:pt modelId="{6AAAFE1B-15CB-4FA7-827E-13773C3E799E}" type="pres">
      <dgm:prSet presAssocID="{568697C2-0F72-4DF6-A1F6-6ECBEFE1349A}" presName="funnel" presStyleLbl="trAlignAcc1" presStyleIdx="0" presStyleCnt="1" custScaleX="136111" custScaleY="109045" custLinFactNeighborX="3367" custLinFactNeighborY="3535"/>
      <dgm:spPr/>
    </dgm:pt>
  </dgm:ptLst>
  <dgm:cxnLst>
    <dgm:cxn modelId="{3A312D4A-CB82-4C9A-8182-BA56892C59E6}" type="presOf" srcId="{698DE051-292D-4E4E-A4FE-5D53C0118DCF}" destId="{21BF31D1-522A-47E0-B77A-8D72649D3972}" srcOrd="0" destOrd="0" presId="urn:microsoft.com/office/officeart/2005/8/layout/funnel1"/>
    <dgm:cxn modelId="{73EFAB40-5890-4D47-8D72-F48C2E6E5091}" type="presOf" srcId="{568697C2-0F72-4DF6-A1F6-6ECBEFE1349A}" destId="{D7CA93B4-13FF-49E3-992A-A0B617FEB9D7}" srcOrd="0" destOrd="0" presId="urn:microsoft.com/office/officeart/2005/8/layout/funnel1"/>
    <dgm:cxn modelId="{BF4A2125-0BBC-4124-825D-6DE2EEF19727}" type="presOf" srcId="{2730D96F-055F-4653-B5D2-F1E2CDDDA5AD}" destId="{91DEC491-7F17-4296-BE62-6662B9EDFE72}" srcOrd="0" destOrd="0" presId="urn:microsoft.com/office/officeart/2005/8/layout/funnel1"/>
    <dgm:cxn modelId="{72BD5AB1-0C0F-41F2-9A51-BA2D616B66BD}" type="presOf" srcId="{42AC6AF2-7F52-4BBA-B791-B05683885F87}" destId="{6C14CC11-10DC-41E1-B5A4-1A36B4DFCFB3}" srcOrd="0" destOrd="0" presId="urn:microsoft.com/office/officeart/2005/8/layout/funnel1"/>
    <dgm:cxn modelId="{C2EF1743-C53E-4B97-A1E0-8E17B225D90B}" srcId="{568697C2-0F72-4DF6-A1F6-6ECBEFE1349A}" destId="{2730D96F-055F-4653-B5D2-F1E2CDDDA5AD}" srcOrd="3" destOrd="0" parTransId="{ED9FA228-0D6D-4F5C-8402-A1D8689ABEAE}" sibTransId="{6CC2E07D-51FE-417B-9921-B4DA6207A0B2}"/>
    <dgm:cxn modelId="{51BEF5CF-BD27-4BD6-B8FC-78FB02BDD892}" srcId="{568697C2-0F72-4DF6-A1F6-6ECBEFE1349A}" destId="{42AC6AF2-7F52-4BBA-B791-B05683885F87}" srcOrd="2" destOrd="0" parTransId="{C836104B-A855-402C-8C8D-C4774AF908F2}" sibTransId="{3B5A2871-2624-4B3F-81C0-F88F88DD5F78}"/>
    <dgm:cxn modelId="{62F0498F-631F-49FB-B776-005A7796A98C}" type="presOf" srcId="{9FA4BC25-7D8E-44ED-846B-8FEC9D81F2CE}" destId="{379D780A-F694-490A-BE3E-7991F65EE673}" srcOrd="0" destOrd="0" presId="urn:microsoft.com/office/officeart/2005/8/layout/funnel1"/>
    <dgm:cxn modelId="{811DDCC6-DE0F-4685-8924-9A43CE91C24B}" srcId="{568697C2-0F72-4DF6-A1F6-6ECBEFE1349A}" destId="{9FA4BC25-7D8E-44ED-846B-8FEC9D81F2CE}" srcOrd="0" destOrd="0" parTransId="{3CD86CEB-65AB-4366-A9F6-4E59C7FEA7CF}" sibTransId="{370F2654-A3B2-4BAE-AF3A-CCC8693849E0}"/>
    <dgm:cxn modelId="{E4DD1E43-836D-410B-A2A3-F4EFBA4B2AC5}" srcId="{568697C2-0F72-4DF6-A1F6-6ECBEFE1349A}" destId="{698DE051-292D-4E4E-A4FE-5D53C0118DCF}" srcOrd="1" destOrd="0" parTransId="{9B2F2AA5-25E2-49C9-99D9-787181E322B7}" sibTransId="{2483EF77-7569-4A62-B6C1-5B3E3B705CEF}"/>
    <dgm:cxn modelId="{0E66FD54-A4BB-4833-9733-68DBA8BA90E9}" type="presParOf" srcId="{D7CA93B4-13FF-49E3-992A-A0B617FEB9D7}" destId="{89593BE5-95E7-4944-8135-EF31CF6FEF8B}" srcOrd="0" destOrd="0" presId="urn:microsoft.com/office/officeart/2005/8/layout/funnel1"/>
    <dgm:cxn modelId="{2B4830B9-CEB5-4C32-A7A6-E2E7190A4D1D}" type="presParOf" srcId="{D7CA93B4-13FF-49E3-992A-A0B617FEB9D7}" destId="{67DD8B6E-ACCE-4E9B-8959-393102A905AB}" srcOrd="1" destOrd="0" presId="urn:microsoft.com/office/officeart/2005/8/layout/funnel1"/>
    <dgm:cxn modelId="{52AF7668-C758-4B33-AB12-B90D58B902F1}" type="presParOf" srcId="{D7CA93B4-13FF-49E3-992A-A0B617FEB9D7}" destId="{91DEC491-7F17-4296-BE62-6662B9EDFE72}" srcOrd="2" destOrd="0" presId="urn:microsoft.com/office/officeart/2005/8/layout/funnel1"/>
    <dgm:cxn modelId="{A3FBE763-A0BF-48E2-AC2C-E965D57D833D}" type="presParOf" srcId="{D7CA93B4-13FF-49E3-992A-A0B617FEB9D7}" destId="{6C14CC11-10DC-41E1-B5A4-1A36B4DFCFB3}" srcOrd="3" destOrd="0" presId="urn:microsoft.com/office/officeart/2005/8/layout/funnel1"/>
    <dgm:cxn modelId="{5082136F-03B7-4A5B-8EC7-90D07784F15A}" type="presParOf" srcId="{D7CA93B4-13FF-49E3-992A-A0B617FEB9D7}" destId="{21BF31D1-522A-47E0-B77A-8D72649D3972}" srcOrd="4" destOrd="0" presId="urn:microsoft.com/office/officeart/2005/8/layout/funnel1"/>
    <dgm:cxn modelId="{137C0A6B-9B71-4260-AF99-E8190B63B12C}" type="presParOf" srcId="{D7CA93B4-13FF-49E3-992A-A0B617FEB9D7}" destId="{379D780A-F694-490A-BE3E-7991F65EE673}" srcOrd="5" destOrd="0" presId="urn:microsoft.com/office/officeart/2005/8/layout/funnel1"/>
    <dgm:cxn modelId="{5CDA7AC6-241F-4C33-AA2F-3E737F6E4F4E}" type="presParOf" srcId="{D7CA93B4-13FF-49E3-992A-A0B617FEB9D7}" destId="{6AAAFE1B-15CB-4FA7-827E-13773C3E799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4B96BF-C4FD-4870-B0D8-094F7043C08E}"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IE"/>
        </a:p>
      </dgm:t>
    </dgm:pt>
    <dgm:pt modelId="{87C2EA56-0A6E-490D-811F-FCB65DB021F4}">
      <dgm:prSet phldrT="[Text]"/>
      <dgm:spPr>
        <a:solidFill>
          <a:schemeClr val="accent2">
            <a:lumMod val="20000"/>
            <a:lumOff val="80000"/>
          </a:schemeClr>
        </a:solidFill>
      </dgm:spPr>
      <dgm:t>
        <a:bodyPr/>
        <a:lstStyle/>
        <a:p>
          <a:r>
            <a:rPr lang="en-IE" b="1" dirty="0" smtClean="0">
              <a:solidFill>
                <a:schemeClr val="tx1"/>
              </a:solidFill>
            </a:rPr>
            <a:t>Budget</a:t>
          </a:r>
          <a:endParaRPr lang="en-IE" b="1" dirty="0">
            <a:solidFill>
              <a:schemeClr val="tx1"/>
            </a:solidFill>
          </a:endParaRPr>
        </a:p>
      </dgm:t>
    </dgm:pt>
    <dgm:pt modelId="{E2D454ED-C211-422F-AFE0-769F64477A5F}" type="parTrans" cxnId="{AF652E43-B717-47F2-952B-73CC8BE4A65E}">
      <dgm:prSet/>
      <dgm:spPr/>
      <dgm:t>
        <a:bodyPr/>
        <a:lstStyle/>
        <a:p>
          <a:endParaRPr lang="en-IE"/>
        </a:p>
      </dgm:t>
    </dgm:pt>
    <dgm:pt modelId="{BDBCCA63-055D-4EF2-A27A-AF3F5796BED1}" type="sibTrans" cxnId="{AF652E43-B717-47F2-952B-73CC8BE4A65E}">
      <dgm:prSet/>
      <dgm:spPr/>
      <dgm:t>
        <a:bodyPr/>
        <a:lstStyle/>
        <a:p>
          <a:endParaRPr lang="en-IE"/>
        </a:p>
      </dgm:t>
    </dgm:pt>
    <dgm:pt modelId="{3B2342B0-DB2E-4A94-BA55-231217F5D2AD}">
      <dgm:prSet phldrT="[Text]"/>
      <dgm:spPr>
        <a:solidFill>
          <a:schemeClr val="accent1">
            <a:lumMod val="60000"/>
            <a:lumOff val="40000"/>
          </a:schemeClr>
        </a:solidFill>
      </dgm:spPr>
      <dgm:t>
        <a:bodyPr/>
        <a:lstStyle/>
        <a:p>
          <a:r>
            <a:rPr lang="en-IE" b="1" baseline="0" dirty="0" smtClean="0">
              <a:solidFill>
                <a:schemeClr val="tx1"/>
              </a:solidFill>
            </a:rPr>
            <a:t>Fiscal Rules &amp; Semester</a:t>
          </a:r>
          <a:endParaRPr lang="en-IE" b="1" baseline="0" dirty="0">
            <a:solidFill>
              <a:schemeClr val="tx1"/>
            </a:solidFill>
          </a:endParaRPr>
        </a:p>
      </dgm:t>
    </dgm:pt>
    <dgm:pt modelId="{A4A09253-02D4-4415-93FD-7464A3968FD9}" type="parTrans" cxnId="{9869EA0E-E365-483D-87EE-A46D6D37207C}">
      <dgm:prSet/>
      <dgm:spPr/>
      <dgm:t>
        <a:bodyPr/>
        <a:lstStyle/>
        <a:p>
          <a:endParaRPr lang="en-IE"/>
        </a:p>
      </dgm:t>
    </dgm:pt>
    <dgm:pt modelId="{F68AEF68-0EB9-4DDA-A362-519849725DD4}" type="sibTrans" cxnId="{9869EA0E-E365-483D-87EE-A46D6D37207C}">
      <dgm:prSet/>
      <dgm:spPr/>
      <dgm:t>
        <a:bodyPr/>
        <a:lstStyle/>
        <a:p>
          <a:endParaRPr lang="en-IE"/>
        </a:p>
      </dgm:t>
    </dgm:pt>
    <dgm:pt modelId="{6B772B65-97B9-47E3-808F-3D7171E70968}">
      <dgm:prSet phldrT="[Text]"/>
      <dgm:spPr>
        <a:solidFill>
          <a:srgbClr val="00B0F0"/>
        </a:solidFill>
      </dgm:spPr>
      <dgm:t>
        <a:bodyPr/>
        <a:lstStyle/>
        <a:p>
          <a:r>
            <a:rPr lang="en-IE" b="1" baseline="0" dirty="0" smtClean="0">
              <a:solidFill>
                <a:schemeClr val="tx1"/>
              </a:solidFill>
            </a:rPr>
            <a:t>New accounting and reporting standards</a:t>
          </a:r>
          <a:endParaRPr lang="en-IE" b="1" baseline="0" dirty="0">
            <a:solidFill>
              <a:schemeClr val="tx1"/>
            </a:solidFill>
          </a:endParaRPr>
        </a:p>
      </dgm:t>
    </dgm:pt>
    <dgm:pt modelId="{85242A93-129A-4E1E-A0CD-AD623362E1EE}" type="parTrans" cxnId="{58AE3AFF-329B-44A3-B4A8-FD7F36CD286E}">
      <dgm:prSet/>
      <dgm:spPr/>
      <dgm:t>
        <a:bodyPr/>
        <a:lstStyle/>
        <a:p>
          <a:endParaRPr lang="en-IE"/>
        </a:p>
      </dgm:t>
    </dgm:pt>
    <dgm:pt modelId="{941671A9-F4EA-43E2-BC64-0CE3CA3C59DE}" type="sibTrans" cxnId="{58AE3AFF-329B-44A3-B4A8-FD7F36CD286E}">
      <dgm:prSet/>
      <dgm:spPr/>
      <dgm:t>
        <a:bodyPr/>
        <a:lstStyle/>
        <a:p>
          <a:endParaRPr lang="en-IE"/>
        </a:p>
      </dgm:t>
    </dgm:pt>
    <dgm:pt modelId="{5E2BE99C-572A-4C48-A10C-0A8675BC5707}">
      <dgm:prSet phldrT="[Text]"/>
      <dgm:spPr>
        <a:solidFill>
          <a:schemeClr val="tx2">
            <a:lumMod val="25000"/>
            <a:lumOff val="75000"/>
          </a:schemeClr>
        </a:solidFill>
      </dgm:spPr>
      <dgm:t>
        <a:bodyPr anchor="ctr"/>
        <a:lstStyle/>
        <a:p>
          <a:r>
            <a:rPr lang="en-IE" b="1" baseline="0" dirty="0" smtClean="0">
              <a:solidFill>
                <a:schemeClr val="tx1"/>
              </a:solidFill>
            </a:rPr>
            <a:t>Medium Term Expenditure Frameworks</a:t>
          </a:r>
          <a:endParaRPr lang="en-IE" b="1" baseline="0" dirty="0">
            <a:solidFill>
              <a:schemeClr val="tx1"/>
            </a:solidFill>
          </a:endParaRPr>
        </a:p>
      </dgm:t>
    </dgm:pt>
    <dgm:pt modelId="{7ABBFCAA-671B-4D09-AA7F-61CDE3ECEB78}" type="parTrans" cxnId="{6564D813-F813-4F2F-8650-671CECEFCF57}">
      <dgm:prSet/>
      <dgm:spPr/>
      <dgm:t>
        <a:bodyPr/>
        <a:lstStyle/>
        <a:p>
          <a:endParaRPr lang="en-IE"/>
        </a:p>
      </dgm:t>
    </dgm:pt>
    <dgm:pt modelId="{7A5CE0C3-9105-4395-A03C-B8A9D7264EEE}" type="sibTrans" cxnId="{6564D813-F813-4F2F-8650-671CECEFCF57}">
      <dgm:prSet/>
      <dgm:spPr/>
      <dgm:t>
        <a:bodyPr/>
        <a:lstStyle/>
        <a:p>
          <a:endParaRPr lang="en-IE"/>
        </a:p>
      </dgm:t>
    </dgm:pt>
    <dgm:pt modelId="{A73F6C54-86E4-4C0E-AD4F-8D9EFB3E3786}">
      <dgm:prSet phldrT="[Text]"/>
      <dgm:spPr>
        <a:solidFill>
          <a:schemeClr val="accent4"/>
        </a:solidFill>
      </dgm:spPr>
      <dgm:t>
        <a:bodyPr/>
        <a:lstStyle/>
        <a:p>
          <a:r>
            <a:rPr lang="en-IE" b="1" baseline="0" dirty="0" smtClean="0">
              <a:solidFill>
                <a:schemeClr val="tx1"/>
              </a:solidFill>
            </a:rPr>
            <a:t>Spending Reviews and performance informed budgets</a:t>
          </a:r>
        </a:p>
      </dgm:t>
    </dgm:pt>
    <dgm:pt modelId="{88D50148-4FE7-4DFB-B64A-C2CE9B211043}" type="parTrans" cxnId="{AC01B95B-EB4F-46AB-BC08-C74AF0CC06A2}">
      <dgm:prSet/>
      <dgm:spPr/>
      <dgm:t>
        <a:bodyPr/>
        <a:lstStyle/>
        <a:p>
          <a:endParaRPr lang="en-IE"/>
        </a:p>
      </dgm:t>
    </dgm:pt>
    <dgm:pt modelId="{01B2068B-1CEB-4C9E-812F-299DC5284864}" type="sibTrans" cxnId="{AC01B95B-EB4F-46AB-BC08-C74AF0CC06A2}">
      <dgm:prSet/>
      <dgm:spPr/>
      <dgm:t>
        <a:bodyPr/>
        <a:lstStyle/>
        <a:p>
          <a:endParaRPr lang="en-IE"/>
        </a:p>
      </dgm:t>
    </dgm:pt>
    <dgm:pt modelId="{ACDC1DAE-0D0A-4054-A513-4A1C12EA7232}" type="pres">
      <dgm:prSet presAssocID="{C94B96BF-C4FD-4870-B0D8-094F7043C08E}" presName="diagram" presStyleCnt="0">
        <dgm:presLayoutVars>
          <dgm:chMax val="1"/>
          <dgm:dir/>
          <dgm:animLvl val="ctr"/>
          <dgm:resizeHandles val="exact"/>
        </dgm:presLayoutVars>
      </dgm:prSet>
      <dgm:spPr/>
      <dgm:t>
        <a:bodyPr/>
        <a:lstStyle/>
        <a:p>
          <a:endParaRPr lang="en-IE"/>
        </a:p>
      </dgm:t>
    </dgm:pt>
    <dgm:pt modelId="{D6DFDE7B-5D90-4793-8613-7DF858D53A5F}" type="pres">
      <dgm:prSet presAssocID="{C94B96BF-C4FD-4870-B0D8-094F7043C08E}" presName="matrix" presStyleCnt="0"/>
      <dgm:spPr/>
    </dgm:pt>
    <dgm:pt modelId="{C14A74D7-E369-463F-9DBF-891811CCD899}" type="pres">
      <dgm:prSet presAssocID="{C94B96BF-C4FD-4870-B0D8-094F7043C08E}" presName="tile1" presStyleLbl="node1" presStyleIdx="0" presStyleCnt="4" custLinFactNeighborX="0" custLinFactNeighborY="1672"/>
      <dgm:spPr/>
      <dgm:t>
        <a:bodyPr/>
        <a:lstStyle/>
        <a:p>
          <a:endParaRPr lang="en-IE"/>
        </a:p>
      </dgm:t>
    </dgm:pt>
    <dgm:pt modelId="{31D37103-F901-404A-A1FB-EC1F80B57E64}" type="pres">
      <dgm:prSet presAssocID="{C94B96BF-C4FD-4870-B0D8-094F7043C08E}" presName="tile1text" presStyleLbl="node1" presStyleIdx="0" presStyleCnt="4">
        <dgm:presLayoutVars>
          <dgm:chMax val="0"/>
          <dgm:chPref val="0"/>
          <dgm:bulletEnabled val="1"/>
        </dgm:presLayoutVars>
      </dgm:prSet>
      <dgm:spPr/>
      <dgm:t>
        <a:bodyPr/>
        <a:lstStyle/>
        <a:p>
          <a:endParaRPr lang="en-IE"/>
        </a:p>
      </dgm:t>
    </dgm:pt>
    <dgm:pt modelId="{8D9B7993-42B9-4B40-B8EB-DF1EF2C99B62}" type="pres">
      <dgm:prSet presAssocID="{C94B96BF-C4FD-4870-B0D8-094F7043C08E}" presName="tile2" presStyleLbl="node1" presStyleIdx="1" presStyleCnt="4" custLinFactNeighborY="833"/>
      <dgm:spPr/>
      <dgm:t>
        <a:bodyPr/>
        <a:lstStyle/>
        <a:p>
          <a:endParaRPr lang="en-IE"/>
        </a:p>
      </dgm:t>
    </dgm:pt>
    <dgm:pt modelId="{BEF5C76B-9637-435C-9A73-5A515C86D61B}" type="pres">
      <dgm:prSet presAssocID="{C94B96BF-C4FD-4870-B0D8-094F7043C08E}" presName="tile2text" presStyleLbl="node1" presStyleIdx="1" presStyleCnt="4">
        <dgm:presLayoutVars>
          <dgm:chMax val="0"/>
          <dgm:chPref val="0"/>
          <dgm:bulletEnabled val="1"/>
        </dgm:presLayoutVars>
      </dgm:prSet>
      <dgm:spPr/>
      <dgm:t>
        <a:bodyPr/>
        <a:lstStyle/>
        <a:p>
          <a:endParaRPr lang="en-IE"/>
        </a:p>
      </dgm:t>
    </dgm:pt>
    <dgm:pt modelId="{9A66175E-7C54-41D2-8663-F77DBB82BF31}" type="pres">
      <dgm:prSet presAssocID="{C94B96BF-C4FD-4870-B0D8-094F7043C08E}" presName="tile3" presStyleLbl="node1" presStyleIdx="2" presStyleCnt="4" custLinFactNeighborX="-2373" custLinFactNeighborY="-2648"/>
      <dgm:spPr/>
      <dgm:t>
        <a:bodyPr/>
        <a:lstStyle/>
        <a:p>
          <a:endParaRPr lang="en-IE"/>
        </a:p>
      </dgm:t>
    </dgm:pt>
    <dgm:pt modelId="{D3890DB9-8C5B-41CF-991E-0C1E42A4A2BC}" type="pres">
      <dgm:prSet presAssocID="{C94B96BF-C4FD-4870-B0D8-094F7043C08E}" presName="tile3text" presStyleLbl="node1" presStyleIdx="2" presStyleCnt="4">
        <dgm:presLayoutVars>
          <dgm:chMax val="0"/>
          <dgm:chPref val="0"/>
          <dgm:bulletEnabled val="1"/>
        </dgm:presLayoutVars>
      </dgm:prSet>
      <dgm:spPr/>
      <dgm:t>
        <a:bodyPr/>
        <a:lstStyle/>
        <a:p>
          <a:endParaRPr lang="en-IE"/>
        </a:p>
      </dgm:t>
    </dgm:pt>
    <dgm:pt modelId="{9523DF07-3AC7-4F3B-8940-C9279B668642}" type="pres">
      <dgm:prSet presAssocID="{C94B96BF-C4FD-4870-B0D8-094F7043C08E}" presName="tile4" presStyleLbl="node1" presStyleIdx="3" presStyleCnt="4" custLinFactNeighborX="-323" custLinFactNeighborY="-2648"/>
      <dgm:spPr/>
      <dgm:t>
        <a:bodyPr/>
        <a:lstStyle/>
        <a:p>
          <a:endParaRPr lang="en-IE"/>
        </a:p>
      </dgm:t>
    </dgm:pt>
    <dgm:pt modelId="{0491BC7E-7FA3-48B0-A2CA-A55412C7863C}" type="pres">
      <dgm:prSet presAssocID="{C94B96BF-C4FD-4870-B0D8-094F7043C08E}" presName="tile4text" presStyleLbl="node1" presStyleIdx="3" presStyleCnt="4">
        <dgm:presLayoutVars>
          <dgm:chMax val="0"/>
          <dgm:chPref val="0"/>
          <dgm:bulletEnabled val="1"/>
        </dgm:presLayoutVars>
      </dgm:prSet>
      <dgm:spPr/>
      <dgm:t>
        <a:bodyPr/>
        <a:lstStyle/>
        <a:p>
          <a:endParaRPr lang="en-IE"/>
        </a:p>
      </dgm:t>
    </dgm:pt>
    <dgm:pt modelId="{6A130CAB-C211-46B9-91B2-C3037E4F7B62}" type="pres">
      <dgm:prSet presAssocID="{C94B96BF-C4FD-4870-B0D8-094F7043C08E}" presName="centerTile" presStyleLbl="fgShp" presStyleIdx="0" presStyleCnt="1" custLinFactNeighborX="1457" custLinFactNeighborY="-1164">
        <dgm:presLayoutVars>
          <dgm:chMax val="0"/>
          <dgm:chPref val="0"/>
        </dgm:presLayoutVars>
      </dgm:prSet>
      <dgm:spPr/>
      <dgm:t>
        <a:bodyPr/>
        <a:lstStyle/>
        <a:p>
          <a:endParaRPr lang="en-IE"/>
        </a:p>
      </dgm:t>
    </dgm:pt>
  </dgm:ptLst>
  <dgm:cxnLst>
    <dgm:cxn modelId="{5FBBE1DA-BFBB-4D81-9850-B922925B8C26}" type="presOf" srcId="{C94B96BF-C4FD-4870-B0D8-094F7043C08E}" destId="{ACDC1DAE-0D0A-4054-A513-4A1C12EA7232}" srcOrd="0" destOrd="0" presId="urn:microsoft.com/office/officeart/2005/8/layout/matrix1"/>
    <dgm:cxn modelId="{AC01B95B-EB4F-46AB-BC08-C74AF0CC06A2}" srcId="{87C2EA56-0A6E-490D-811F-FCB65DB021F4}" destId="{A73F6C54-86E4-4C0E-AD4F-8D9EFB3E3786}" srcOrd="3" destOrd="0" parTransId="{88D50148-4FE7-4DFB-B64A-C2CE9B211043}" sibTransId="{01B2068B-1CEB-4C9E-812F-299DC5284864}"/>
    <dgm:cxn modelId="{BBB1AC6D-D4A9-4D93-92E7-7A34A4C4206A}" type="presOf" srcId="{5E2BE99C-572A-4C48-A10C-0A8675BC5707}" destId="{D3890DB9-8C5B-41CF-991E-0C1E42A4A2BC}" srcOrd="1" destOrd="0" presId="urn:microsoft.com/office/officeart/2005/8/layout/matrix1"/>
    <dgm:cxn modelId="{6564D813-F813-4F2F-8650-671CECEFCF57}" srcId="{87C2EA56-0A6E-490D-811F-FCB65DB021F4}" destId="{5E2BE99C-572A-4C48-A10C-0A8675BC5707}" srcOrd="2" destOrd="0" parTransId="{7ABBFCAA-671B-4D09-AA7F-61CDE3ECEB78}" sibTransId="{7A5CE0C3-9105-4395-A03C-B8A9D7264EEE}"/>
    <dgm:cxn modelId="{9869EA0E-E365-483D-87EE-A46D6D37207C}" srcId="{87C2EA56-0A6E-490D-811F-FCB65DB021F4}" destId="{3B2342B0-DB2E-4A94-BA55-231217F5D2AD}" srcOrd="0" destOrd="0" parTransId="{A4A09253-02D4-4415-93FD-7464A3968FD9}" sibTransId="{F68AEF68-0EB9-4DDA-A362-519849725DD4}"/>
    <dgm:cxn modelId="{997D8B18-4C86-4D3B-9654-3438696AB131}" type="presOf" srcId="{3B2342B0-DB2E-4A94-BA55-231217F5D2AD}" destId="{31D37103-F901-404A-A1FB-EC1F80B57E64}" srcOrd="1" destOrd="0" presId="urn:microsoft.com/office/officeart/2005/8/layout/matrix1"/>
    <dgm:cxn modelId="{58AE3AFF-329B-44A3-B4A8-FD7F36CD286E}" srcId="{87C2EA56-0A6E-490D-811F-FCB65DB021F4}" destId="{6B772B65-97B9-47E3-808F-3D7171E70968}" srcOrd="1" destOrd="0" parTransId="{85242A93-129A-4E1E-A0CD-AD623362E1EE}" sibTransId="{941671A9-F4EA-43E2-BC64-0CE3CA3C59DE}"/>
    <dgm:cxn modelId="{AF652E43-B717-47F2-952B-73CC8BE4A65E}" srcId="{C94B96BF-C4FD-4870-B0D8-094F7043C08E}" destId="{87C2EA56-0A6E-490D-811F-FCB65DB021F4}" srcOrd="0" destOrd="0" parTransId="{E2D454ED-C211-422F-AFE0-769F64477A5F}" sibTransId="{BDBCCA63-055D-4EF2-A27A-AF3F5796BED1}"/>
    <dgm:cxn modelId="{7188742E-83CD-4178-9946-49CB6338BA8D}" type="presOf" srcId="{6B772B65-97B9-47E3-808F-3D7171E70968}" destId="{BEF5C76B-9637-435C-9A73-5A515C86D61B}" srcOrd="1" destOrd="0" presId="urn:microsoft.com/office/officeart/2005/8/layout/matrix1"/>
    <dgm:cxn modelId="{8BD3B2BA-F207-45BB-9A9B-535046CC027E}" type="presOf" srcId="{A73F6C54-86E4-4C0E-AD4F-8D9EFB3E3786}" destId="{0491BC7E-7FA3-48B0-A2CA-A55412C7863C}" srcOrd="1" destOrd="0" presId="urn:microsoft.com/office/officeart/2005/8/layout/matrix1"/>
    <dgm:cxn modelId="{24B2E3F1-E305-4B3D-A246-D8E694724A1C}" type="presOf" srcId="{3B2342B0-DB2E-4A94-BA55-231217F5D2AD}" destId="{C14A74D7-E369-463F-9DBF-891811CCD899}" srcOrd="0" destOrd="0" presId="urn:microsoft.com/office/officeart/2005/8/layout/matrix1"/>
    <dgm:cxn modelId="{AAA1A469-BA66-4A3F-9D00-75A8DD7BFA90}" type="presOf" srcId="{87C2EA56-0A6E-490D-811F-FCB65DB021F4}" destId="{6A130CAB-C211-46B9-91B2-C3037E4F7B62}" srcOrd="0" destOrd="0" presId="urn:microsoft.com/office/officeart/2005/8/layout/matrix1"/>
    <dgm:cxn modelId="{9AC03DD6-7E40-4541-9E33-23E1A2E99085}" type="presOf" srcId="{A73F6C54-86E4-4C0E-AD4F-8D9EFB3E3786}" destId="{9523DF07-3AC7-4F3B-8940-C9279B668642}" srcOrd="0" destOrd="0" presId="urn:microsoft.com/office/officeart/2005/8/layout/matrix1"/>
    <dgm:cxn modelId="{0412A5B7-18D5-4889-BFB6-4662BA09CAF0}" type="presOf" srcId="{5E2BE99C-572A-4C48-A10C-0A8675BC5707}" destId="{9A66175E-7C54-41D2-8663-F77DBB82BF31}" srcOrd="0" destOrd="0" presId="urn:microsoft.com/office/officeart/2005/8/layout/matrix1"/>
    <dgm:cxn modelId="{E495F4FB-AC83-4C88-86C2-3C3952269DF9}" type="presOf" srcId="{6B772B65-97B9-47E3-808F-3D7171E70968}" destId="{8D9B7993-42B9-4B40-B8EB-DF1EF2C99B62}" srcOrd="0" destOrd="0" presId="urn:microsoft.com/office/officeart/2005/8/layout/matrix1"/>
    <dgm:cxn modelId="{D0BA615F-6777-41E2-AEA6-7049F5CCFB65}" type="presParOf" srcId="{ACDC1DAE-0D0A-4054-A513-4A1C12EA7232}" destId="{D6DFDE7B-5D90-4793-8613-7DF858D53A5F}" srcOrd="0" destOrd="0" presId="urn:microsoft.com/office/officeart/2005/8/layout/matrix1"/>
    <dgm:cxn modelId="{11D5F183-CDD9-4AC8-8394-8ACF06AA0026}" type="presParOf" srcId="{D6DFDE7B-5D90-4793-8613-7DF858D53A5F}" destId="{C14A74D7-E369-463F-9DBF-891811CCD899}" srcOrd="0" destOrd="0" presId="urn:microsoft.com/office/officeart/2005/8/layout/matrix1"/>
    <dgm:cxn modelId="{006616DE-E293-411A-B6C0-71513080F314}" type="presParOf" srcId="{D6DFDE7B-5D90-4793-8613-7DF858D53A5F}" destId="{31D37103-F901-404A-A1FB-EC1F80B57E64}" srcOrd="1" destOrd="0" presId="urn:microsoft.com/office/officeart/2005/8/layout/matrix1"/>
    <dgm:cxn modelId="{724088C6-BF1D-4E64-870D-1EEB43B05F0A}" type="presParOf" srcId="{D6DFDE7B-5D90-4793-8613-7DF858D53A5F}" destId="{8D9B7993-42B9-4B40-B8EB-DF1EF2C99B62}" srcOrd="2" destOrd="0" presId="urn:microsoft.com/office/officeart/2005/8/layout/matrix1"/>
    <dgm:cxn modelId="{9642E5D5-A1C1-454C-9210-B7E379761385}" type="presParOf" srcId="{D6DFDE7B-5D90-4793-8613-7DF858D53A5F}" destId="{BEF5C76B-9637-435C-9A73-5A515C86D61B}" srcOrd="3" destOrd="0" presId="urn:microsoft.com/office/officeart/2005/8/layout/matrix1"/>
    <dgm:cxn modelId="{BDDF0335-1CA3-43C2-B98E-9580DC933FA1}" type="presParOf" srcId="{D6DFDE7B-5D90-4793-8613-7DF858D53A5F}" destId="{9A66175E-7C54-41D2-8663-F77DBB82BF31}" srcOrd="4" destOrd="0" presId="urn:microsoft.com/office/officeart/2005/8/layout/matrix1"/>
    <dgm:cxn modelId="{DD2FCE43-5BDD-4773-8979-89107AD37C11}" type="presParOf" srcId="{D6DFDE7B-5D90-4793-8613-7DF858D53A5F}" destId="{D3890DB9-8C5B-41CF-991E-0C1E42A4A2BC}" srcOrd="5" destOrd="0" presId="urn:microsoft.com/office/officeart/2005/8/layout/matrix1"/>
    <dgm:cxn modelId="{A6075F39-C4DA-4F6E-95FA-EA7758B9F094}" type="presParOf" srcId="{D6DFDE7B-5D90-4793-8613-7DF858D53A5F}" destId="{9523DF07-3AC7-4F3B-8940-C9279B668642}" srcOrd="6" destOrd="0" presId="urn:microsoft.com/office/officeart/2005/8/layout/matrix1"/>
    <dgm:cxn modelId="{7604D0FE-5BE4-4727-9A0E-902F878C3B7D}" type="presParOf" srcId="{D6DFDE7B-5D90-4793-8613-7DF858D53A5F}" destId="{0491BC7E-7FA3-48B0-A2CA-A55412C7863C}" srcOrd="7" destOrd="0" presId="urn:microsoft.com/office/officeart/2005/8/layout/matrix1"/>
    <dgm:cxn modelId="{ECE43CBC-3829-4F51-A096-36349D020802}" type="presParOf" srcId="{ACDC1DAE-0D0A-4054-A513-4A1C12EA7232}" destId="{6A130CAB-C211-46B9-91B2-C3037E4F7B6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1444E9-89FF-40FC-885F-E45C516A615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E"/>
        </a:p>
      </dgm:t>
    </dgm:pt>
    <dgm:pt modelId="{05F063DC-9E24-46C8-8AFC-AB5BECCA3E15}">
      <dgm:prSet phldrT="[Text]"/>
      <dgm:spPr>
        <a:solidFill>
          <a:srgbClr val="2C57AE"/>
        </a:solidFill>
      </dgm:spPr>
      <dgm:t>
        <a:bodyPr/>
        <a:lstStyle/>
        <a:p>
          <a:r>
            <a:rPr lang="en-IE" dirty="0" smtClean="0"/>
            <a:t>Test 1 – Rationale</a:t>
          </a:r>
        </a:p>
        <a:p>
          <a:endParaRPr lang="en-IE" dirty="0"/>
        </a:p>
      </dgm:t>
    </dgm:pt>
    <dgm:pt modelId="{C68244C8-4557-4DEB-99E1-03337667BB00}" type="parTrans" cxnId="{5F348668-E74F-43A5-AD61-C6946B50A58C}">
      <dgm:prSet/>
      <dgm:spPr/>
      <dgm:t>
        <a:bodyPr/>
        <a:lstStyle/>
        <a:p>
          <a:endParaRPr lang="en-IE"/>
        </a:p>
      </dgm:t>
    </dgm:pt>
    <dgm:pt modelId="{BEC2782E-0C72-42DE-8ED9-55AA96A119B2}" type="sibTrans" cxnId="{5F348668-E74F-43A5-AD61-C6946B50A58C}">
      <dgm:prSet/>
      <dgm:spPr/>
      <dgm:t>
        <a:bodyPr/>
        <a:lstStyle/>
        <a:p>
          <a:endParaRPr lang="en-IE"/>
        </a:p>
      </dgm:t>
    </dgm:pt>
    <dgm:pt modelId="{D82DDAAB-8320-4D96-B9D4-3A6940C6B548}">
      <dgm:prSet phldrT="[Text]"/>
      <dgm:spPr>
        <a:solidFill>
          <a:srgbClr val="2C57AE"/>
        </a:solidFill>
      </dgm:spPr>
      <dgm:t>
        <a:bodyPr/>
        <a:lstStyle/>
        <a:p>
          <a:r>
            <a:rPr lang="en-IE" dirty="0" smtClean="0"/>
            <a:t>Objectives</a:t>
          </a:r>
          <a:endParaRPr lang="en-IE" dirty="0"/>
        </a:p>
      </dgm:t>
    </dgm:pt>
    <dgm:pt modelId="{BB03D175-7A62-48C7-826E-C46F44FC37A3}" type="parTrans" cxnId="{4C425B9F-33B9-4626-8472-5DD3565FD2E4}">
      <dgm:prSet/>
      <dgm:spPr/>
      <dgm:t>
        <a:bodyPr/>
        <a:lstStyle/>
        <a:p>
          <a:endParaRPr lang="en-IE"/>
        </a:p>
      </dgm:t>
    </dgm:pt>
    <dgm:pt modelId="{58585D89-D9FA-481E-8496-C770C61280C7}" type="sibTrans" cxnId="{4C425B9F-33B9-4626-8472-5DD3565FD2E4}">
      <dgm:prSet/>
      <dgm:spPr/>
      <dgm:t>
        <a:bodyPr/>
        <a:lstStyle/>
        <a:p>
          <a:endParaRPr lang="en-IE"/>
        </a:p>
      </dgm:t>
    </dgm:pt>
    <dgm:pt modelId="{B3B22353-673E-40B6-B963-586C33BE009F}">
      <dgm:prSet phldrT="[Text]"/>
      <dgm:spPr>
        <a:solidFill>
          <a:srgbClr val="2C57AE"/>
        </a:solidFill>
      </dgm:spPr>
      <dgm:t>
        <a:bodyPr/>
        <a:lstStyle/>
        <a:p>
          <a:r>
            <a:rPr lang="en-IE" dirty="0" smtClean="0"/>
            <a:t>Test 2 – Effectiveness</a:t>
          </a:r>
        </a:p>
        <a:p>
          <a:endParaRPr lang="en-IE" dirty="0"/>
        </a:p>
      </dgm:t>
    </dgm:pt>
    <dgm:pt modelId="{17993515-A389-4F13-BD3B-066CF73939CA}" type="parTrans" cxnId="{9A3EC418-BABC-41F6-98D1-C9FB635EEFC0}">
      <dgm:prSet/>
      <dgm:spPr/>
      <dgm:t>
        <a:bodyPr/>
        <a:lstStyle/>
        <a:p>
          <a:endParaRPr lang="en-IE"/>
        </a:p>
      </dgm:t>
    </dgm:pt>
    <dgm:pt modelId="{1892E25D-0D3A-4288-8FE5-164CAEAD11E3}" type="sibTrans" cxnId="{9A3EC418-BABC-41F6-98D1-C9FB635EEFC0}">
      <dgm:prSet/>
      <dgm:spPr/>
      <dgm:t>
        <a:bodyPr/>
        <a:lstStyle/>
        <a:p>
          <a:endParaRPr lang="en-IE"/>
        </a:p>
      </dgm:t>
    </dgm:pt>
    <dgm:pt modelId="{0D92F6A9-B68A-4873-A2FB-8EC0A6999D9A}">
      <dgm:prSet phldrT="[Text]"/>
      <dgm:spPr>
        <a:solidFill>
          <a:srgbClr val="2C57AE"/>
        </a:solidFill>
      </dgm:spPr>
      <dgm:t>
        <a:bodyPr/>
        <a:lstStyle/>
        <a:p>
          <a:r>
            <a:rPr lang="en-IE" dirty="0" smtClean="0"/>
            <a:t>Achieving objectives</a:t>
          </a:r>
          <a:endParaRPr lang="en-IE" dirty="0"/>
        </a:p>
      </dgm:t>
    </dgm:pt>
    <dgm:pt modelId="{6D926290-7ADC-469A-9451-726F5370586C}" type="parTrans" cxnId="{973195C6-0C18-42DF-A688-135A039FDAB7}">
      <dgm:prSet/>
      <dgm:spPr/>
      <dgm:t>
        <a:bodyPr/>
        <a:lstStyle/>
        <a:p>
          <a:endParaRPr lang="en-IE"/>
        </a:p>
      </dgm:t>
    </dgm:pt>
    <dgm:pt modelId="{3BE5E2EC-B26B-4A4E-B601-D5167AA44185}" type="sibTrans" cxnId="{973195C6-0C18-42DF-A688-135A039FDAB7}">
      <dgm:prSet/>
      <dgm:spPr/>
      <dgm:t>
        <a:bodyPr/>
        <a:lstStyle/>
        <a:p>
          <a:endParaRPr lang="en-IE"/>
        </a:p>
      </dgm:t>
    </dgm:pt>
    <dgm:pt modelId="{97C352AF-A032-4B98-9717-02FD4DB60459}">
      <dgm:prSet phldrT="[Text]"/>
      <dgm:spPr>
        <a:solidFill>
          <a:srgbClr val="2C57AE"/>
        </a:solidFill>
      </dgm:spPr>
      <dgm:t>
        <a:bodyPr/>
        <a:lstStyle/>
        <a:p>
          <a:r>
            <a:rPr lang="en-IE" dirty="0" smtClean="0"/>
            <a:t>Alternatives</a:t>
          </a:r>
          <a:endParaRPr lang="en-IE" dirty="0"/>
        </a:p>
      </dgm:t>
    </dgm:pt>
    <dgm:pt modelId="{E6560A1E-71F0-4ADF-A821-0D4B395BC8F5}" type="parTrans" cxnId="{E294AFDB-33FF-461F-B0E5-514D301F42E5}">
      <dgm:prSet/>
      <dgm:spPr/>
      <dgm:t>
        <a:bodyPr/>
        <a:lstStyle/>
        <a:p>
          <a:endParaRPr lang="en-IE"/>
        </a:p>
      </dgm:t>
    </dgm:pt>
    <dgm:pt modelId="{01210202-DF74-4515-8F8C-2CE0C2B7D129}" type="sibTrans" cxnId="{E294AFDB-33FF-461F-B0E5-514D301F42E5}">
      <dgm:prSet/>
      <dgm:spPr/>
      <dgm:t>
        <a:bodyPr/>
        <a:lstStyle/>
        <a:p>
          <a:endParaRPr lang="en-IE"/>
        </a:p>
      </dgm:t>
    </dgm:pt>
    <dgm:pt modelId="{3C95A995-359E-49B9-A280-3C8A49A83649}">
      <dgm:prSet phldrT="[Text]"/>
      <dgm:spPr>
        <a:solidFill>
          <a:srgbClr val="2C57AE"/>
        </a:solidFill>
      </dgm:spPr>
      <dgm:t>
        <a:bodyPr/>
        <a:lstStyle/>
        <a:p>
          <a:r>
            <a:rPr lang="en-IE" dirty="0" smtClean="0"/>
            <a:t>Test 3 – Efficiency</a:t>
          </a:r>
        </a:p>
        <a:p>
          <a:endParaRPr lang="en-IE" dirty="0" smtClean="0"/>
        </a:p>
      </dgm:t>
    </dgm:pt>
    <dgm:pt modelId="{DE519D79-F13B-4F0C-A69E-71C99D8FEA03}" type="parTrans" cxnId="{C95B9463-3593-4E73-AD68-91D945CE4ECB}">
      <dgm:prSet/>
      <dgm:spPr/>
      <dgm:t>
        <a:bodyPr/>
        <a:lstStyle/>
        <a:p>
          <a:endParaRPr lang="en-IE"/>
        </a:p>
      </dgm:t>
    </dgm:pt>
    <dgm:pt modelId="{8F5116F3-15B9-4C8B-9541-AE7032D8E3EC}" type="sibTrans" cxnId="{C95B9463-3593-4E73-AD68-91D945CE4ECB}">
      <dgm:prSet/>
      <dgm:spPr/>
      <dgm:t>
        <a:bodyPr/>
        <a:lstStyle/>
        <a:p>
          <a:endParaRPr lang="en-IE"/>
        </a:p>
      </dgm:t>
    </dgm:pt>
    <dgm:pt modelId="{4829D496-837E-4AF9-AC70-4F29A5CAB1DE}">
      <dgm:prSet phldrT="[Text]"/>
      <dgm:spPr>
        <a:solidFill>
          <a:srgbClr val="2C57AE"/>
        </a:solidFill>
      </dgm:spPr>
      <dgm:t>
        <a:bodyPr/>
        <a:lstStyle/>
        <a:p>
          <a:r>
            <a:rPr lang="en-IE" dirty="0" smtClean="0"/>
            <a:t>Trend in outputs</a:t>
          </a:r>
          <a:endParaRPr lang="en-IE" dirty="0"/>
        </a:p>
      </dgm:t>
    </dgm:pt>
    <dgm:pt modelId="{65436834-8E1D-47CE-AA80-C31D9A3D5F45}" type="parTrans" cxnId="{4F89C901-72DE-4F04-A8E4-F973CC748319}">
      <dgm:prSet/>
      <dgm:spPr/>
      <dgm:t>
        <a:bodyPr/>
        <a:lstStyle/>
        <a:p>
          <a:endParaRPr lang="en-IE"/>
        </a:p>
      </dgm:t>
    </dgm:pt>
    <dgm:pt modelId="{893A7338-3418-43C9-A96D-782B3EBC68BA}" type="sibTrans" cxnId="{4F89C901-72DE-4F04-A8E4-F973CC748319}">
      <dgm:prSet/>
      <dgm:spPr/>
      <dgm:t>
        <a:bodyPr/>
        <a:lstStyle/>
        <a:p>
          <a:endParaRPr lang="en-IE"/>
        </a:p>
      </dgm:t>
    </dgm:pt>
    <dgm:pt modelId="{C67D9A06-7DC8-45EB-92AE-8D07823A6B2A}">
      <dgm:prSet phldrT="[Text]"/>
      <dgm:spPr>
        <a:solidFill>
          <a:srgbClr val="2C57AE"/>
        </a:solidFill>
      </dgm:spPr>
      <dgm:t>
        <a:bodyPr/>
        <a:lstStyle/>
        <a:p>
          <a:r>
            <a:rPr lang="en-IE" dirty="0" smtClean="0"/>
            <a:t>Admin costs</a:t>
          </a:r>
          <a:endParaRPr lang="en-IE" dirty="0"/>
        </a:p>
      </dgm:t>
    </dgm:pt>
    <dgm:pt modelId="{2F85C3AA-D9E0-4F82-9543-E117CC6BF079}" type="parTrans" cxnId="{30AFCF15-D411-4AE7-A13E-1D0EFA8D8A94}">
      <dgm:prSet/>
      <dgm:spPr/>
      <dgm:t>
        <a:bodyPr/>
        <a:lstStyle/>
        <a:p>
          <a:endParaRPr lang="en-IE"/>
        </a:p>
      </dgm:t>
    </dgm:pt>
    <dgm:pt modelId="{963DE47C-184D-4737-A75D-A14448E13F0B}" type="sibTrans" cxnId="{30AFCF15-D411-4AE7-A13E-1D0EFA8D8A94}">
      <dgm:prSet/>
      <dgm:spPr/>
      <dgm:t>
        <a:bodyPr/>
        <a:lstStyle/>
        <a:p>
          <a:endParaRPr lang="en-IE"/>
        </a:p>
      </dgm:t>
    </dgm:pt>
    <dgm:pt modelId="{980386DA-0C2B-41FC-B65D-69F63B4613A6}">
      <dgm:prSet phldrT="[Text]"/>
      <dgm:spPr>
        <a:solidFill>
          <a:srgbClr val="2C57AE"/>
        </a:solidFill>
      </dgm:spPr>
      <dgm:t>
        <a:bodyPr/>
        <a:lstStyle/>
        <a:p>
          <a:r>
            <a:rPr lang="en-IE" dirty="0" smtClean="0"/>
            <a:t>Relevance</a:t>
          </a:r>
          <a:endParaRPr lang="en-IE" dirty="0"/>
        </a:p>
      </dgm:t>
    </dgm:pt>
    <dgm:pt modelId="{DC20B696-138A-4DE8-8AAF-48C0EF254A13}" type="parTrans" cxnId="{EECC2138-BE7A-4AFE-BFE8-5974C97B10C7}">
      <dgm:prSet/>
      <dgm:spPr/>
      <dgm:t>
        <a:bodyPr/>
        <a:lstStyle/>
        <a:p>
          <a:endParaRPr lang="en-IE"/>
        </a:p>
      </dgm:t>
    </dgm:pt>
    <dgm:pt modelId="{F3977FC1-C269-4453-AD39-FA9DE4499B5E}" type="sibTrans" cxnId="{EECC2138-BE7A-4AFE-BFE8-5974C97B10C7}">
      <dgm:prSet/>
      <dgm:spPr/>
      <dgm:t>
        <a:bodyPr/>
        <a:lstStyle/>
        <a:p>
          <a:endParaRPr lang="en-IE"/>
        </a:p>
      </dgm:t>
    </dgm:pt>
    <dgm:pt modelId="{76E0E5EA-1BAD-44CF-8EDC-434C7DDE6D11}">
      <dgm:prSet phldrT="[Text]"/>
      <dgm:spPr>
        <a:solidFill>
          <a:srgbClr val="2C57AE"/>
        </a:solidFill>
      </dgm:spPr>
      <dgm:t>
        <a:bodyPr/>
        <a:lstStyle/>
        <a:p>
          <a:r>
            <a:rPr lang="en-IE" dirty="0" smtClean="0"/>
            <a:t>Benchmarking</a:t>
          </a:r>
          <a:endParaRPr lang="en-IE" dirty="0"/>
        </a:p>
      </dgm:t>
    </dgm:pt>
    <dgm:pt modelId="{7B073169-5EF0-44EE-A6A9-9463D8E57496}" type="parTrans" cxnId="{C7B0693F-E1B5-4AA7-B6AF-9EFFD8E23D9C}">
      <dgm:prSet/>
      <dgm:spPr/>
      <dgm:t>
        <a:bodyPr/>
        <a:lstStyle/>
        <a:p>
          <a:endParaRPr lang="en-IE"/>
        </a:p>
      </dgm:t>
    </dgm:pt>
    <dgm:pt modelId="{3602F9AD-21E2-4067-B462-18B9222EEDC4}" type="sibTrans" cxnId="{C7B0693F-E1B5-4AA7-B6AF-9EFFD8E23D9C}">
      <dgm:prSet/>
      <dgm:spPr/>
      <dgm:t>
        <a:bodyPr/>
        <a:lstStyle/>
        <a:p>
          <a:endParaRPr lang="en-IE"/>
        </a:p>
      </dgm:t>
    </dgm:pt>
    <dgm:pt modelId="{6BAF6487-A1D2-47E8-AC5D-8072363CEC12}">
      <dgm:prSet phldrT="[Text]"/>
      <dgm:spPr>
        <a:solidFill>
          <a:srgbClr val="2C57AE"/>
        </a:solidFill>
      </dgm:spPr>
      <dgm:t>
        <a:bodyPr/>
        <a:lstStyle/>
        <a:p>
          <a:r>
            <a:rPr lang="en-IE" dirty="0" smtClean="0"/>
            <a:t>Unit costs</a:t>
          </a:r>
          <a:endParaRPr lang="en-IE" dirty="0"/>
        </a:p>
      </dgm:t>
    </dgm:pt>
    <dgm:pt modelId="{35AD08E3-A204-4BF6-AC98-47DF1C52B917}" type="parTrans" cxnId="{FB8281F7-0234-43D5-99A3-2BCD1E91D2A5}">
      <dgm:prSet/>
      <dgm:spPr/>
      <dgm:t>
        <a:bodyPr/>
        <a:lstStyle/>
        <a:p>
          <a:endParaRPr lang="en-IE"/>
        </a:p>
      </dgm:t>
    </dgm:pt>
    <dgm:pt modelId="{70F9592A-D99C-49EA-A65B-A07EF6A3F7C9}" type="sibTrans" cxnId="{FB8281F7-0234-43D5-99A3-2BCD1E91D2A5}">
      <dgm:prSet/>
      <dgm:spPr/>
      <dgm:t>
        <a:bodyPr/>
        <a:lstStyle/>
        <a:p>
          <a:endParaRPr lang="en-IE"/>
        </a:p>
      </dgm:t>
    </dgm:pt>
    <dgm:pt modelId="{9CBEAD2A-9FE1-476E-BD60-FA9BD8181CDA}">
      <dgm:prSet phldrT="[Text]"/>
      <dgm:spPr>
        <a:solidFill>
          <a:srgbClr val="2C57AE"/>
        </a:solidFill>
      </dgm:spPr>
      <dgm:t>
        <a:bodyPr/>
        <a:lstStyle/>
        <a:p>
          <a:r>
            <a:rPr lang="en-IE" dirty="0" smtClean="0"/>
            <a:t>Sunset Clauses</a:t>
          </a:r>
          <a:endParaRPr lang="en-IE" dirty="0"/>
        </a:p>
      </dgm:t>
    </dgm:pt>
    <dgm:pt modelId="{2927448D-9C01-4FF8-954E-76930B969823}" type="parTrans" cxnId="{03D11EFF-7AAF-4430-93F2-2728EF506DDE}">
      <dgm:prSet/>
      <dgm:spPr/>
      <dgm:t>
        <a:bodyPr/>
        <a:lstStyle/>
        <a:p>
          <a:endParaRPr lang="en-IE"/>
        </a:p>
      </dgm:t>
    </dgm:pt>
    <dgm:pt modelId="{C0FF0CA2-6B4A-4F20-946B-9A0AA72C1DDE}" type="sibTrans" cxnId="{03D11EFF-7AAF-4430-93F2-2728EF506DDE}">
      <dgm:prSet/>
      <dgm:spPr/>
      <dgm:t>
        <a:bodyPr/>
        <a:lstStyle/>
        <a:p>
          <a:endParaRPr lang="en-IE"/>
        </a:p>
      </dgm:t>
    </dgm:pt>
    <dgm:pt modelId="{C84D861F-1717-4630-9675-3F75F4D20CB3}">
      <dgm:prSet phldrT="[Text]"/>
      <dgm:spPr>
        <a:solidFill>
          <a:srgbClr val="2C57AE"/>
        </a:solidFill>
      </dgm:spPr>
      <dgm:t>
        <a:bodyPr/>
        <a:lstStyle/>
        <a:p>
          <a:endParaRPr lang="en-IE" dirty="0"/>
        </a:p>
      </dgm:t>
    </dgm:pt>
    <dgm:pt modelId="{099EF958-9981-4864-953B-0959C44BDA12}" type="parTrans" cxnId="{DF98371C-F11C-407D-8B6C-BB681CA1B41A}">
      <dgm:prSet/>
      <dgm:spPr/>
      <dgm:t>
        <a:bodyPr/>
        <a:lstStyle/>
        <a:p>
          <a:endParaRPr lang="en-IE"/>
        </a:p>
      </dgm:t>
    </dgm:pt>
    <dgm:pt modelId="{04F68E37-F7E6-4040-A7BC-F52910345195}" type="sibTrans" cxnId="{DF98371C-F11C-407D-8B6C-BB681CA1B41A}">
      <dgm:prSet/>
      <dgm:spPr/>
      <dgm:t>
        <a:bodyPr/>
        <a:lstStyle/>
        <a:p>
          <a:endParaRPr lang="en-IE"/>
        </a:p>
      </dgm:t>
    </dgm:pt>
    <dgm:pt modelId="{BF95FE5D-0B0B-4E02-B7F3-283822F2978B}">
      <dgm:prSet phldrT="[Text]"/>
      <dgm:spPr>
        <a:solidFill>
          <a:srgbClr val="2C57AE"/>
        </a:solidFill>
      </dgm:spPr>
      <dgm:t>
        <a:bodyPr/>
        <a:lstStyle/>
        <a:p>
          <a:r>
            <a:rPr lang="en-IE" dirty="0" smtClean="0"/>
            <a:t>Impacts</a:t>
          </a:r>
          <a:endParaRPr lang="en-IE" dirty="0"/>
        </a:p>
      </dgm:t>
    </dgm:pt>
    <dgm:pt modelId="{8C241F13-7203-4DE8-BD7C-BB0ABCD0995A}" type="parTrans" cxnId="{6B1AC4C8-B445-4E2F-841A-74C3F218903D}">
      <dgm:prSet/>
      <dgm:spPr/>
    </dgm:pt>
    <dgm:pt modelId="{9C34856B-83ED-4A0C-9B73-D71A4ABC7502}" type="sibTrans" cxnId="{6B1AC4C8-B445-4E2F-841A-74C3F218903D}">
      <dgm:prSet/>
      <dgm:spPr/>
    </dgm:pt>
    <dgm:pt modelId="{A2AE0A6B-E544-48FA-93AC-B9031D7BE3F1}" type="pres">
      <dgm:prSet presAssocID="{881444E9-89FF-40FC-885F-E45C516A6156}" presName="Name0" presStyleCnt="0">
        <dgm:presLayoutVars>
          <dgm:dir/>
          <dgm:resizeHandles val="exact"/>
        </dgm:presLayoutVars>
      </dgm:prSet>
      <dgm:spPr/>
      <dgm:t>
        <a:bodyPr/>
        <a:lstStyle/>
        <a:p>
          <a:endParaRPr lang="en-IE"/>
        </a:p>
      </dgm:t>
    </dgm:pt>
    <dgm:pt modelId="{5B9187C9-B11F-4C45-B21C-FA374727A3D6}" type="pres">
      <dgm:prSet presAssocID="{05F063DC-9E24-46C8-8AFC-AB5BECCA3E15}" presName="node" presStyleLbl="node1" presStyleIdx="0" presStyleCnt="3">
        <dgm:presLayoutVars>
          <dgm:bulletEnabled val="1"/>
        </dgm:presLayoutVars>
      </dgm:prSet>
      <dgm:spPr/>
      <dgm:t>
        <a:bodyPr/>
        <a:lstStyle/>
        <a:p>
          <a:endParaRPr lang="en-IE"/>
        </a:p>
      </dgm:t>
    </dgm:pt>
    <dgm:pt modelId="{AEB25A8E-0127-4BAC-B67D-158419FC7C58}" type="pres">
      <dgm:prSet presAssocID="{BEC2782E-0C72-42DE-8ED9-55AA96A119B2}" presName="sibTrans" presStyleCnt="0"/>
      <dgm:spPr/>
    </dgm:pt>
    <dgm:pt modelId="{69C60228-DBC2-41D6-9A6C-3CFD5937D95C}" type="pres">
      <dgm:prSet presAssocID="{B3B22353-673E-40B6-B963-586C33BE009F}" presName="node" presStyleLbl="node1" presStyleIdx="1" presStyleCnt="3" custLinFactNeighborX="21556" custLinFactNeighborY="557">
        <dgm:presLayoutVars>
          <dgm:bulletEnabled val="1"/>
        </dgm:presLayoutVars>
      </dgm:prSet>
      <dgm:spPr/>
      <dgm:t>
        <a:bodyPr/>
        <a:lstStyle/>
        <a:p>
          <a:endParaRPr lang="en-IE"/>
        </a:p>
      </dgm:t>
    </dgm:pt>
    <dgm:pt modelId="{ED9744FF-B974-4A4A-9741-02012581C103}" type="pres">
      <dgm:prSet presAssocID="{1892E25D-0D3A-4288-8FE5-164CAEAD11E3}" presName="sibTrans" presStyleCnt="0"/>
      <dgm:spPr/>
    </dgm:pt>
    <dgm:pt modelId="{A17316D0-0D6E-4C92-BE88-D75D2A30B55F}" type="pres">
      <dgm:prSet presAssocID="{3C95A995-359E-49B9-A280-3C8A49A83649}" presName="node" presStyleLbl="node1" presStyleIdx="2" presStyleCnt="3">
        <dgm:presLayoutVars>
          <dgm:bulletEnabled val="1"/>
        </dgm:presLayoutVars>
      </dgm:prSet>
      <dgm:spPr/>
      <dgm:t>
        <a:bodyPr/>
        <a:lstStyle/>
        <a:p>
          <a:endParaRPr lang="en-IE"/>
        </a:p>
      </dgm:t>
    </dgm:pt>
  </dgm:ptLst>
  <dgm:cxnLst>
    <dgm:cxn modelId="{51FE2911-B5AC-4352-8C19-58845CC648CE}" type="presOf" srcId="{B3B22353-673E-40B6-B963-586C33BE009F}" destId="{69C60228-DBC2-41D6-9A6C-3CFD5937D95C}" srcOrd="0" destOrd="0" presId="urn:microsoft.com/office/officeart/2005/8/layout/hList6"/>
    <dgm:cxn modelId="{6B1AC4C8-B445-4E2F-841A-74C3F218903D}" srcId="{B3B22353-673E-40B6-B963-586C33BE009F}" destId="{BF95FE5D-0B0B-4E02-B7F3-283822F2978B}" srcOrd="1" destOrd="0" parTransId="{8C241F13-7203-4DE8-BD7C-BB0ABCD0995A}" sibTransId="{9C34856B-83ED-4A0C-9B73-D71A4ABC7502}"/>
    <dgm:cxn modelId="{EB687FDA-2504-4C71-9141-433B06C573CA}" type="presOf" srcId="{4829D496-837E-4AF9-AC70-4F29A5CAB1DE}" destId="{A17316D0-0D6E-4C92-BE88-D75D2A30B55F}" srcOrd="0" destOrd="1" presId="urn:microsoft.com/office/officeart/2005/8/layout/hList6"/>
    <dgm:cxn modelId="{FB8281F7-0234-43D5-99A3-2BCD1E91D2A5}" srcId="{3C95A995-359E-49B9-A280-3C8A49A83649}" destId="{6BAF6487-A1D2-47E8-AC5D-8072363CEC12}" srcOrd="1" destOrd="0" parTransId="{35AD08E3-A204-4BF6-AC98-47DF1C52B917}" sibTransId="{70F9592A-D99C-49EA-A65B-A07EF6A3F7C9}"/>
    <dgm:cxn modelId="{973195C6-0C18-42DF-A688-135A039FDAB7}" srcId="{B3B22353-673E-40B6-B963-586C33BE009F}" destId="{0D92F6A9-B68A-4873-A2FB-8EC0A6999D9A}" srcOrd="0" destOrd="0" parTransId="{6D926290-7ADC-469A-9451-726F5370586C}" sibTransId="{3BE5E2EC-B26B-4A4E-B601-D5167AA44185}"/>
    <dgm:cxn modelId="{36CC49C8-D84D-4B03-9F54-3CB31337E46A}" type="presOf" srcId="{3C95A995-359E-49B9-A280-3C8A49A83649}" destId="{A17316D0-0D6E-4C92-BE88-D75D2A30B55F}" srcOrd="0" destOrd="0" presId="urn:microsoft.com/office/officeart/2005/8/layout/hList6"/>
    <dgm:cxn modelId="{30AFCF15-D411-4AE7-A13E-1D0EFA8D8A94}" srcId="{3C95A995-359E-49B9-A280-3C8A49A83649}" destId="{C67D9A06-7DC8-45EB-92AE-8D07823A6B2A}" srcOrd="2" destOrd="0" parTransId="{2F85C3AA-D9E0-4F82-9543-E117CC6BF079}" sibTransId="{963DE47C-184D-4737-A75D-A14448E13F0B}"/>
    <dgm:cxn modelId="{2FDCB121-62C9-4722-94EA-5B6A0A6F6600}" type="presOf" srcId="{D82DDAAB-8320-4D96-B9D4-3A6940C6B548}" destId="{5B9187C9-B11F-4C45-B21C-FA374727A3D6}" srcOrd="0" destOrd="1" presId="urn:microsoft.com/office/officeart/2005/8/layout/hList6"/>
    <dgm:cxn modelId="{5F348668-E74F-43A5-AD61-C6946B50A58C}" srcId="{881444E9-89FF-40FC-885F-E45C516A6156}" destId="{05F063DC-9E24-46C8-8AFC-AB5BECCA3E15}" srcOrd="0" destOrd="0" parTransId="{C68244C8-4557-4DEB-99E1-03337667BB00}" sibTransId="{BEC2782E-0C72-42DE-8ED9-55AA96A119B2}"/>
    <dgm:cxn modelId="{1958C352-9560-4CBB-9D8F-DD8866BAD52F}" type="presOf" srcId="{C67D9A06-7DC8-45EB-92AE-8D07823A6B2A}" destId="{A17316D0-0D6E-4C92-BE88-D75D2A30B55F}" srcOrd="0" destOrd="3" presId="urn:microsoft.com/office/officeart/2005/8/layout/hList6"/>
    <dgm:cxn modelId="{B9199C76-E1C9-4882-A48B-EA0A9ABC2442}" type="presOf" srcId="{881444E9-89FF-40FC-885F-E45C516A6156}" destId="{A2AE0A6B-E544-48FA-93AC-B9031D7BE3F1}" srcOrd="0" destOrd="0" presId="urn:microsoft.com/office/officeart/2005/8/layout/hList6"/>
    <dgm:cxn modelId="{03D11EFF-7AAF-4430-93F2-2728EF506DDE}" srcId="{05F063DC-9E24-46C8-8AFC-AB5BECCA3E15}" destId="{9CBEAD2A-9FE1-476E-BD60-FA9BD8181CDA}" srcOrd="2" destOrd="0" parTransId="{2927448D-9C01-4FF8-954E-76930B969823}" sibTransId="{C0FF0CA2-6B4A-4F20-946B-9A0AA72C1DDE}"/>
    <dgm:cxn modelId="{4C425B9F-33B9-4626-8472-5DD3565FD2E4}" srcId="{05F063DC-9E24-46C8-8AFC-AB5BECCA3E15}" destId="{D82DDAAB-8320-4D96-B9D4-3A6940C6B548}" srcOrd="0" destOrd="0" parTransId="{BB03D175-7A62-48C7-826E-C46F44FC37A3}" sibTransId="{58585D89-D9FA-481E-8496-C770C61280C7}"/>
    <dgm:cxn modelId="{EECC2138-BE7A-4AFE-BFE8-5974C97B10C7}" srcId="{05F063DC-9E24-46C8-8AFC-AB5BECCA3E15}" destId="{980386DA-0C2B-41FC-B65D-69F63B4613A6}" srcOrd="1" destOrd="0" parTransId="{DC20B696-138A-4DE8-8AAF-48C0EF254A13}" sibTransId="{F3977FC1-C269-4453-AD39-FA9DE4499B5E}"/>
    <dgm:cxn modelId="{C95B9463-3593-4E73-AD68-91D945CE4ECB}" srcId="{881444E9-89FF-40FC-885F-E45C516A6156}" destId="{3C95A995-359E-49B9-A280-3C8A49A83649}" srcOrd="2" destOrd="0" parTransId="{DE519D79-F13B-4F0C-A69E-71C99D8FEA03}" sibTransId="{8F5116F3-15B9-4C8B-9541-AE7032D8E3EC}"/>
    <dgm:cxn modelId="{39E5CAE0-1238-4B37-8D0A-674981AF84A0}" type="presOf" srcId="{97C352AF-A032-4B98-9717-02FD4DB60459}" destId="{69C60228-DBC2-41D6-9A6C-3CFD5937D95C}" srcOrd="0" destOrd="3" presId="urn:microsoft.com/office/officeart/2005/8/layout/hList6"/>
    <dgm:cxn modelId="{9A3EC418-BABC-41F6-98D1-C9FB635EEFC0}" srcId="{881444E9-89FF-40FC-885F-E45C516A6156}" destId="{B3B22353-673E-40B6-B963-586C33BE009F}" srcOrd="1" destOrd="0" parTransId="{17993515-A389-4F13-BD3B-066CF73939CA}" sibTransId="{1892E25D-0D3A-4288-8FE5-164CAEAD11E3}"/>
    <dgm:cxn modelId="{8073CBDC-C9DC-41C7-9018-335CC5AAB425}" type="presOf" srcId="{C84D861F-1717-4630-9675-3F75F4D20CB3}" destId="{5B9187C9-B11F-4C45-B21C-FA374727A3D6}" srcOrd="0" destOrd="4" presId="urn:microsoft.com/office/officeart/2005/8/layout/hList6"/>
    <dgm:cxn modelId="{3DAC0D18-F57A-4B8F-B836-49997195EA5D}" type="presOf" srcId="{BF95FE5D-0B0B-4E02-B7F3-283822F2978B}" destId="{69C60228-DBC2-41D6-9A6C-3CFD5937D95C}" srcOrd="0" destOrd="2" presId="urn:microsoft.com/office/officeart/2005/8/layout/hList6"/>
    <dgm:cxn modelId="{E294AFDB-33FF-461F-B0E5-514D301F42E5}" srcId="{B3B22353-673E-40B6-B963-586C33BE009F}" destId="{97C352AF-A032-4B98-9717-02FD4DB60459}" srcOrd="2" destOrd="0" parTransId="{E6560A1E-71F0-4ADF-A821-0D4B395BC8F5}" sibTransId="{01210202-DF74-4515-8F8C-2CE0C2B7D129}"/>
    <dgm:cxn modelId="{16336BAE-10AD-47AA-99A3-191996FBEC42}" type="presOf" srcId="{6BAF6487-A1D2-47E8-AC5D-8072363CEC12}" destId="{A17316D0-0D6E-4C92-BE88-D75D2A30B55F}" srcOrd="0" destOrd="2" presId="urn:microsoft.com/office/officeart/2005/8/layout/hList6"/>
    <dgm:cxn modelId="{F08AFD63-0174-4130-B3D8-EA761EB2A697}" type="presOf" srcId="{980386DA-0C2B-41FC-B65D-69F63B4613A6}" destId="{5B9187C9-B11F-4C45-B21C-FA374727A3D6}" srcOrd="0" destOrd="2" presId="urn:microsoft.com/office/officeart/2005/8/layout/hList6"/>
    <dgm:cxn modelId="{4F89C901-72DE-4F04-A8E4-F973CC748319}" srcId="{3C95A995-359E-49B9-A280-3C8A49A83649}" destId="{4829D496-837E-4AF9-AC70-4F29A5CAB1DE}" srcOrd="0" destOrd="0" parTransId="{65436834-8E1D-47CE-AA80-C31D9A3D5F45}" sibTransId="{893A7338-3418-43C9-A96D-782B3EBC68BA}"/>
    <dgm:cxn modelId="{8BB4FF75-956B-4F33-8B69-11E9403E07EA}" type="presOf" srcId="{05F063DC-9E24-46C8-8AFC-AB5BECCA3E15}" destId="{5B9187C9-B11F-4C45-B21C-FA374727A3D6}" srcOrd="0" destOrd="0" presId="urn:microsoft.com/office/officeart/2005/8/layout/hList6"/>
    <dgm:cxn modelId="{76109E6E-0505-40BB-9B73-63B93137F818}" type="presOf" srcId="{9CBEAD2A-9FE1-476E-BD60-FA9BD8181CDA}" destId="{5B9187C9-B11F-4C45-B21C-FA374727A3D6}" srcOrd="0" destOrd="3" presId="urn:microsoft.com/office/officeart/2005/8/layout/hList6"/>
    <dgm:cxn modelId="{DF98371C-F11C-407D-8B6C-BB681CA1B41A}" srcId="{05F063DC-9E24-46C8-8AFC-AB5BECCA3E15}" destId="{C84D861F-1717-4630-9675-3F75F4D20CB3}" srcOrd="3" destOrd="0" parTransId="{099EF958-9981-4864-953B-0959C44BDA12}" sibTransId="{04F68E37-F7E6-4040-A7BC-F52910345195}"/>
    <dgm:cxn modelId="{C7B0693F-E1B5-4AA7-B6AF-9EFFD8E23D9C}" srcId="{B3B22353-673E-40B6-B963-586C33BE009F}" destId="{76E0E5EA-1BAD-44CF-8EDC-434C7DDE6D11}" srcOrd="3" destOrd="0" parTransId="{7B073169-5EF0-44EE-A6A9-9463D8E57496}" sibTransId="{3602F9AD-21E2-4067-B462-18B9222EEDC4}"/>
    <dgm:cxn modelId="{E5C422FE-6047-4851-83B4-5BD23201F189}" type="presOf" srcId="{76E0E5EA-1BAD-44CF-8EDC-434C7DDE6D11}" destId="{69C60228-DBC2-41D6-9A6C-3CFD5937D95C}" srcOrd="0" destOrd="4" presId="urn:microsoft.com/office/officeart/2005/8/layout/hList6"/>
    <dgm:cxn modelId="{8054DA5B-EAB7-4ECC-862D-0F4F34FCF876}" type="presOf" srcId="{0D92F6A9-B68A-4873-A2FB-8EC0A6999D9A}" destId="{69C60228-DBC2-41D6-9A6C-3CFD5937D95C}" srcOrd="0" destOrd="1" presId="urn:microsoft.com/office/officeart/2005/8/layout/hList6"/>
    <dgm:cxn modelId="{587FCFDD-92C8-42D0-A4EF-5878C054A1B1}" type="presParOf" srcId="{A2AE0A6B-E544-48FA-93AC-B9031D7BE3F1}" destId="{5B9187C9-B11F-4C45-B21C-FA374727A3D6}" srcOrd="0" destOrd="0" presId="urn:microsoft.com/office/officeart/2005/8/layout/hList6"/>
    <dgm:cxn modelId="{3B3B123C-B0FD-4382-89C0-C5D9DDAEB456}" type="presParOf" srcId="{A2AE0A6B-E544-48FA-93AC-B9031D7BE3F1}" destId="{AEB25A8E-0127-4BAC-B67D-158419FC7C58}" srcOrd="1" destOrd="0" presId="urn:microsoft.com/office/officeart/2005/8/layout/hList6"/>
    <dgm:cxn modelId="{BC6F81DB-0F93-4ED4-A814-D370A94B3EE2}" type="presParOf" srcId="{A2AE0A6B-E544-48FA-93AC-B9031D7BE3F1}" destId="{69C60228-DBC2-41D6-9A6C-3CFD5937D95C}" srcOrd="2" destOrd="0" presId="urn:microsoft.com/office/officeart/2005/8/layout/hList6"/>
    <dgm:cxn modelId="{98081972-86AD-41B0-A849-E56A3B328B60}" type="presParOf" srcId="{A2AE0A6B-E544-48FA-93AC-B9031D7BE3F1}" destId="{ED9744FF-B974-4A4A-9741-02012581C103}" srcOrd="3" destOrd="0" presId="urn:microsoft.com/office/officeart/2005/8/layout/hList6"/>
    <dgm:cxn modelId="{2B1EDCC7-F7F3-43C9-B104-12B1831277DC}" type="presParOf" srcId="{A2AE0A6B-E544-48FA-93AC-B9031D7BE3F1}" destId="{A17316D0-0D6E-4C92-BE88-D75D2A30B55F}"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1A55C-8A57-4426-A6CC-A0829165347F}">
      <dsp:nvSpPr>
        <dsp:cNvPr id="0" name=""/>
        <dsp:cNvSpPr/>
      </dsp:nvSpPr>
      <dsp:spPr>
        <a:xfrm>
          <a:off x="3860" y="1517458"/>
          <a:ext cx="1816957" cy="701345"/>
        </a:xfrm>
        <a:prstGeom prst="chevron">
          <a:avLst>
            <a:gd name="adj" fmla="val 4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0CC68A-47BD-4655-8E38-E9FF113D2374}">
      <dsp:nvSpPr>
        <dsp:cNvPr id="0" name=""/>
        <dsp:cNvSpPr/>
      </dsp:nvSpPr>
      <dsp:spPr>
        <a:xfrm>
          <a:off x="488382" y="1692795"/>
          <a:ext cx="1534319" cy="70134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Expenditure</a:t>
          </a:r>
          <a:endParaRPr lang="en-US" sz="1800" kern="1200" dirty="0"/>
        </a:p>
      </dsp:txBody>
      <dsp:txXfrm>
        <a:off x="508924" y="1713337"/>
        <a:ext cx="1493235" cy="660261"/>
      </dsp:txXfrm>
    </dsp:sp>
    <dsp:sp modelId="{B395E102-7D78-4F2D-A12F-7AC809DE02B5}">
      <dsp:nvSpPr>
        <dsp:cNvPr id="0" name=""/>
        <dsp:cNvSpPr/>
      </dsp:nvSpPr>
      <dsp:spPr>
        <a:xfrm>
          <a:off x="2079229" y="1517458"/>
          <a:ext cx="1816957" cy="701345"/>
        </a:xfrm>
        <a:prstGeom prst="chevron">
          <a:avLst>
            <a:gd name="adj" fmla="val 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F075E-85FA-4765-AE6D-7EABD6EB3F12}">
      <dsp:nvSpPr>
        <dsp:cNvPr id="0" name=""/>
        <dsp:cNvSpPr/>
      </dsp:nvSpPr>
      <dsp:spPr>
        <a:xfrm>
          <a:off x="2563751" y="1692795"/>
          <a:ext cx="1534319" cy="70134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kern="1200" dirty="0" smtClean="0"/>
            <a:t>Input</a:t>
          </a:r>
          <a:endParaRPr lang="en-US" sz="1800" kern="1200" dirty="0"/>
        </a:p>
      </dsp:txBody>
      <dsp:txXfrm>
        <a:off x="2584293" y="1713337"/>
        <a:ext cx="1493235" cy="660261"/>
      </dsp:txXfrm>
    </dsp:sp>
    <dsp:sp modelId="{C3443FA2-4D71-4123-8FC1-0941CB7A968E}">
      <dsp:nvSpPr>
        <dsp:cNvPr id="0" name=""/>
        <dsp:cNvSpPr/>
      </dsp:nvSpPr>
      <dsp:spPr>
        <a:xfrm>
          <a:off x="4154599" y="1517458"/>
          <a:ext cx="1816957" cy="701345"/>
        </a:xfrm>
        <a:prstGeom prst="chevron">
          <a:avLst>
            <a:gd name="adj" fmla="val 4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46B64-FF69-40D8-A1B6-B12DBCC3EF9F}">
      <dsp:nvSpPr>
        <dsp:cNvPr id="0" name=""/>
        <dsp:cNvSpPr/>
      </dsp:nvSpPr>
      <dsp:spPr>
        <a:xfrm>
          <a:off x="4639121" y="1692795"/>
          <a:ext cx="1534319" cy="70134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Output</a:t>
          </a:r>
          <a:endParaRPr lang="en-US" sz="1800" kern="1200" dirty="0"/>
        </a:p>
      </dsp:txBody>
      <dsp:txXfrm>
        <a:off x="4659663" y="1713337"/>
        <a:ext cx="1493235" cy="660261"/>
      </dsp:txXfrm>
    </dsp:sp>
    <dsp:sp modelId="{BDC9E901-14EE-4FC2-8ED4-5401FC1ECE73}">
      <dsp:nvSpPr>
        <dsp:cNvPr id="0" name=""/>
        <dsp:cNvSpPr/>
      </dsp:nvSpPr>
      <dsp:spPr>
        <a:xfrm>
          <a:off x="6229968" y="1517458"/>
          <a:ext cx="1816957" cy="701345"/>
        </a:xfrm>
        <a:prstGeom prst="chevron">
          <a:avLst>
            <a:gd name="adj" fmla="val 4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E36D8B-1488-4195-8325-8DA3BE9C7989}">
      <dsp:nvSpPr>
        <dsp:cNvPr id="0" name=""/>
        <dsp:cNvSpPr/>
      </dsp:nvSpPr>
      <dsp:spPr>
        <a:xfrm>
          <a:off x="6714490" y="1692795"/>
          <a:ext cx="1534319" cy="70134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Outcome</a:t>
          </a:r>
          <a:endParaRPr lang="en-US" sz="1800" kern="1200" dirty="0"/>
        </a:p>
      </dsp:txBody>
      <dsp:txXfrm>
        <a:off x="6735032" y="1713337"/>
        <a:ext cx="1493235" cy="660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6C6DB-380B-4127-B8A8-03F4F7ED83B8}">
      <dsp:nvSpPr>
        <dsp:cNvPr id="0" name=""/>
        <dsp:cNvSpPr/>
      </dsp:nvSpPr>
      <dsp:spPr>
        <a:xfrm>
          <a:off x="651867" y="1923"/>
          <a:ext cx="2426622" cy="242662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3A9CA7A-A524-49C0-95C0-BB6C523A1EC0}">
      <dsp:nvSpPr>
        <dsp:cNvPr id="0" name=""/>
        <dsp:cNvSpPr/>
      </dsp:nvSpPr>
      <dsp:spPr>
        <a:xfrm>
          <a:off x="766657" y="103841"/>
          <a:ext cx="436792" cy="4367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8091740-CA21-464E-8B76-A110624DB537}">
      <dsp:nvSpPr>
        <dsp:cNvPr id="0" name=""/>
        <dsp:cNvSpPr/>
      </dsp:nvSpPr>
      <dsp:spPr>
        <a:xfrm>
          <a:off x="985053" y="103841"/>
          <a:ext cx="2336364" cy="43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b="1" kern="1200" noProof="0" dirty="0" smtClean="0"/>
            <a:t>Central Committee</a:t>
          </a:r>
          <a:endParaRPr lang="en-US" sz="1600" b="1" kern="1200" noProof="0" dirty="0"/>
        </a:p>
      </dsp:txBody>
      <dsp:txXfrm>
        <a:off x="985053" y="103841"/>
        <a:ext cx="2336364" cy="436792"/>
      </dsp:txXfrm>
    </dsp:sp>
    <dsp:sp modelId="{F1AC44E1-5025-42B4-9877-ABC6957EB38B}">
      <dsp:nvSpPr>
        <dsp:cNvPr id="0" name=""/>
        <dsp:cNvSpPr/>
      </dsp:nvSpPr>
      <dsp:spPr>
        <a:xfrm>
          <a:off x="985053" y="540633"/>
          <a:ext cx="2336364" cy="32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noProof="0" dirty="0" smtClean="0"/>
            <a:t>Coordinate project</a:t>
          </a:r>
          <a:endParaRPr lang="en-US" sz="1600" kern="1200" noProof="0" dirty="0"/>
        </a:p>
      </dsp:txBody>
      <dsp:txXfrm>
        <a:off x="985053" y="540633"/>
        <a:ext cx="2336364" cy="320726"/>
      </dsp:txXfrm>
    </dsp:sp>
    <dsp:sp modelId="{4681ACBB-F717-4A0A-91F9-52AA89630539}">
      <dsp:nvSpPr>
        <dsp:cNvPr id="0" name=""/>
        <dsp:cNvSpPr/>
      </dsp:nvSpPr>
      <dsp:spPr>
        <a:xfrm>
          <a:off x="785619" y="791879"/>
          <a:ext cx="115132" cy="1151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A763FB5-84EE-423C-9FBB-53DDE3543465}">
      <dsp:nvSpPr>
        <dsp:cNvPr id="0" name=""/>
        <dsp:cNvSpPr/>
      </dsp:nvSpPr>
      <dsp:spPr>
        <a:xfrm>
          <a:off x="985053" y="976492"/>
          <a:ext cx="2336364" cy="37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noProof="0" dirty="0" smtClean="0"/>
            <a:t>Set savings goal</a:t>
          </a:r>
        </a:p>
        <a:p>
          <a:pPr lvl="0" algn="l" defTabSz="711200">
            <a:lnSpc>
              <a:spcPct val="90000"/>
            </a:lnSpc>
            <a:spcBef>
              <a:spcPct val="0"/>
            </a:spcBef>
            <a:spcAft>
              <a:spcPct val="35000"/>
            </a:spcAft>
          </a:pPr>
          <a:r>
            <a:rPr lang="en-US" sz="1600" kern="1200" noProof="0" dirty="0" smtClean="0"/>
            <a:t>Prepare TOR / baseline</a:t>
          </a:r>
          <a:endParaRPr lang="en-US" sz="1600" kern="1200" noProof="0" dirty="0"/>
        </a:p>
      </dsp:txBody>
      <dsp:txXfrm>
        <a:off x="985053" y="976492"/>
        <a:ext cx="2336364" cy="370839"/>
      </dsp:txXfrm>
    </dsp:sp>
    <dsp:sp modelId="{A2834FEE-1875-4D0B-97BA-C3A61DF8FF07}">
      <dsp:nvSpPr>
        <dsp:cNvPr id="0" name=""/>
        <dsp:cNvSpPr/>
      </dsp:nvSpPr>
      <dsp:spPr>
        <a:xfrm>
          <a:off x="771971" y="1082880"/>
          <a:ext cx="115132" cy="1151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927F5C-9BEB-4FEE-A6A2-3D021A192DBC}">
      <dsp:nvSpPr>
        <dsp:cNvPr id="0" name=""/>
        <dsp:cNvSpPr/>
      </dsp:nvSpPr>
      <dsp:spPr>
        <a:xfrm>
          <a:off x="971409" y="1512019"/>
          <a:ext cx="2336364" cy="32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noProof="0" dirty="0" smtClean="0"/>
            <a:t>Challenge individual teams proposals</a:t>
          </a:r>
        </a:p>
      </dsp:txBody>
      <dsp:txXfrm>
        <a:off x="971409" y="1512019"/>
        <a:ext cx="2336364" cy="320726"/>
      </dsp:txXfrm>
    </dsp:sp>
    <dsp:sp modelId="{F42E84B2-8974-4114-BC29-F755B0B43C96}">
      <dsp:nvSpPr>
        <dsp:cNvPr id="0" name=""/>
        <dsp:cNvSpPr/>
      </dsp:nvSpPr>
      <dsp:spPr>
        <a:xfrm>
          <a:off x="636045" y="2153610"/>
          <a:ext cx="2426622" cy="2426622"/>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0B4A908-674B-4B85-85C7-262E92124E31}">
      <dsp:nvSpPr>
        <dsp:cNvPr id="0" name=""/>
        <dsp:cNvSpPr/>
      </dsp:nvSpPr>
      <dsp:spPr>
        <a:xfrm>
          <a:off x="766657" y="2292874"/>
          <a:ext cx="436792" cy="436792"/>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312DFC-D5CA-4D84-A7EC-E31C195CB881}">
      <dsp:nvSpPr>
        <dsp:cNvPr id="0" name=""/>
        <dsp:cNvSpPr/>
      </dsp:nvSpPr>
      <dsp:spPr>
        <a:xfrm>
          <a:off x="985053" y="2292874"/>
          <a:ext cx="2336364" cy="43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b="1" kern="1200" noProof="0" dirty="0" smtClean="0"/>
            <a:t>Joint Committees</a:t>
          </a:r>
          <a:endParaRPr lang="en-US" sz="1600" b="1" kern="1200" noProof="0" dirty="0"/>
        </a:p>
      </dsp:txBody>
      <dsp:txXfrm>
        <a:off x="985053" y="2292874"/>
        <a:ext cx="2336364" cy="436792"/>
      </dsp:txXfrm>
    </dsp:sp>
    <dsp:sp modelId="{4DBCC1E7-464F-415C-B9DC-9879921605DD}">
      <dsp:nvSpPr>
        <dsp:cNvPr id="0" name=""/>
        <dsp:cNvSpPr/>
      </dsp:nvSpPr>
      <dsp:spPr>
        <a:xfrm>
          <a:off x="985053" y="2729666"/>
          <a:ext cx="2336364" cy="32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noProof="0" dirty="0" smtClean="0"/>
            <a:t>Conduct analysis </a:t>
          </a:r>
          <a:endParaRPr lang="en-US" sz="1600" kern="1200" noProof="0" dirty="0"/>
        </a:p>
      </dsp:txBody>
      <dsp:txXfrm>
        <a:off x="985053" y="2729666"/>
        <a:ext cx="2336364" cy="320726"/>
      </dsp:txXfrm>
    </dsp:sp>
    <dsp:sp modelId="{83EE6754-6C0A-455F-8806-8FC875D0C43F}">
      <dsp:nvSpPr>
        <dsp:cNvPr id="0" name=""/>
        <dsp:cNvSpPr/>
      </dsp:nvSpPr>
      <dsp:spPr>
        <a:xfrm>
          <a:off x="985053" y="3050392"/>
          <a:ext cx="115132" cy="1151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36E0B56-34DA-4077-957A-8CA9F4C4DFF0}">
      <dsp:nvSpPr>
        <dsp:cNvPr id="0" name=""/>
        <dsp:cNvSpPr/>
      </dsp:nvSpPr>
      <dsp:spPr>
        <a:xfrm>
          <a:off x="985053" y="3165524"/>
          <a:ext cx="2336364" cy="32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noProof="0" dirty="0" smtClean="0"/>
            <a:t>Collect contributions</a:t>
          </a:r>
          <a:endParaRPr lang="en-US" sz="1600" kern="1200" noProof="0" dirty="0"/>
        </a:p>
      </dsp:txBody>
      <dsp:txXfrm>
        <a:off x="985053" y="3165524"/>
        <a:ext cx="2336364" cy="320726"/>
      </dsp:txXfrm>
    </dsp:sp>
    <dsp:sp modelId="{8FF9BB67-D768-4A65-9AC0-8D87CB097D5A}">
      <dsp:nvSpPr>
        <dsp:cNvPr id="0" name=""/>
        <dsp:cNvSpPr/>
      </dsp:nvSpPr>
      <dsp:spPr>
        <a:xfrm>
          <a:off x="985053" y="3486251"/>
          <a:ext cx="115132" cy="1151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D3992AA-F10C-4B77-A612-D1B0DAC57966}">
      <dsp:nvSpPr>
        <dsp:cNvPr id="0" name=""/>
        <dsp:cNvSpPr/>
      </dsp:nvSpPr>
      <dsp:spPr>
        <a:xfrm>
          <a:off x="985053" y="3601383"/>
          <a:ext cx="2336364" cy="32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noProof="0" dirty="0" smtClean="0"/>
            <a:t>Propose reform options</a:t>
          </a:r>
          <a:endParaRPr lang="en-US" sz="1600" kern="1200" noProof="0" dirty="0"/>
        </a:p>
      </dsp:txBody>
      <dsp:txXfrm>
        <a:off x="985053" y="3601383"/>
        <a:ext cx="2336364" cy="320726"/>
      </dsp:txXfrm>
    </dsp:sp>
    <dsp:sp modelId="{F3564117-F7C3-4FEE-9AE2-98FB11045B09}">
      <dsp:nvSpPr>
        <dsp:cNvPr id="0" name=""/>
        <dsp:cNvSpPr/>
      </dsp:nvSpPr>
      <dsp:spPr>
        <a:xfrm>
          <a:off x="985053" y="3922109"/>
          <a:ext cx="115132" cy="1151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11DCDD-CECF-483D-B65D-7FCC1D50CFD9}">
      <dsp:nvSpPr>
        <dsp:cNvPr id="0" name=""/>
        <dsp:cNvSpPr/>
      </dsp:nvSpPr>
      <dsp:spPr>
        <a:xfrm>
          <a:off x="985053" y="4037242"/>
          <a:ext cx="2336364" cy="32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noProof="0" dirty="0" smtClean="0"/>
            <a:t>Prepare review</a:t>
          </a:r>
          <a:endParaRPr lang="en-US" sz="1600" kern="1200" noProof="0" dirty="0"/>
        </a:p>
      </dsp:txBody>
      <dsp:txXfrm>
        <a:off x="985053" y="4037242"/>
        <a:ext cx="2336364" cy="320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93BE5-95E7-4944-8135-EF31CF6FEF8B}">
      <dsp:nvSpPr>
        <dsp:cNvPr id="0" name=""/>
        <dsp:cNvSpPr/>
      </dsp:nvSpPr>
      <dsp:spPr>
        <a:xfrm>
          <a:off x="2144760" y="256786"/>
          <a:ext cx="3667316" cy="127361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D8B6E-ACCE-4E9B-8959-393102A905AB}">
      <dsp:nvSpPr>
        <dsp:cNvPr id="0" name=""/>
        <dsp:cNvSpPr/>
      </dsp:nvSpPr>
      <dsp:spPr>
        <a:xfrm>
          <a:off x="3663697" y="3594609"/>
          <a:ext cx="710720" cy="454860"/>
        </a:xfrm>
        <a:prstGeom prst="downArrow">
          <a:avLst/>
        </a:prstGeom>
        <a:solidFill>
          <a:srgbClr val="008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DEC491-7F17-4296-BE62-6662B9EDFE72}">
      <dsp:nvSpPr>
        <dsp:cNvPr id="0" name=""/>
        <dsp:cNvSpPr/>
      </dsp:nvSpPr>
      <dsp:spPr>
        <a:xfrm>
          <a:off x="2278375" y="3739314"/>
          <a:ext cx="3411456" cy="85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IE" sz="2600" kern="1200" baseline="0" dirty="0" smtClean="0">
              <a:solidFill>
                <a:srgbClr val="2C57AE"/>
              </a:solidFill>
            </a:rPr>
            <a:t>Steering Group</a:t>
          </a:r>
          <a:endParaRPr lang="en-IE" sz="2600" kern="1200" dirty="0"/>
        </a:p>
      </dsp:txBody>
      <dsp:txXfrm>
        <a:off x="2278375" y="3739314"/>
        <a:ext cx="3411456" cy="852864"/>
      </dsp:txXfrm>
    </dsp:sp>
    <dsp:sp modelId="{6C14CC11-10DC-41E1-B5A4-1A36B4DFCFB3}">
      <dsp:nvSpPr>
        <dsp:cNvPr id="0" name=""/>
        <dsp:cNvSpPr/>
      </dsp:nvSpPr>
      <dsp:spPr>
        <a:xfrm>
          <a:off x="3478071" y="1628760"/>
          <a:ext cx="1279296" cy="12792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dirty="0" smtClean="0"/>
            <a:t>Internal analysis</a:t>
          </a:r>
          <a:endParaRPr lang="en-IE" sz="1800" kern="1200" dirty="0"/>
        </a:p>
      </dsp:txBody>
      <dsp:txXfrm>
        <a:off x="3665420" y="1816109"/>
        <a:ext cx="904598" cy="904598"/>
      </dsp:txXfrm>
    </dsp:sp>
    <dsp:sp modelId="{21BF31D1-522A-47E0-B77A-8D72649D3972}">
      <dsp:nvSpPr>
        <dsp:cNvPr id="0" name=""/>
        <dsp:cNvSpPr/>
      </dsp:nvSpPr>
      <dsp:spPr>
        <a:xfrm>
          <a:off x="2007513" y="439881"/>
          <a:ext cx="1813530" cy="1449519"/>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E" sz="1400" kern="1200" dirty="0" err="1" smtClean="0"/>
            <a:t>Minsterial</a:t>
          </a:r>
          <a:endParaRPr lang="en-IE" sz="1400" kern="1200" dirty="0" smtClean="0"/>
        </a:p>
        <a:p>
          <a:pPr lvl="0" algn="ctr" defTabSz="622300">
            <a:lnSpc>
              <a:spcPct val="90000"/>
            </a:lnSpc>
            <a:spcBef>
              <a:spcPct val="0"/>
            </a:spcBef>
            <a:spcAft>
              <a:spcPct val="35000"/>
            </a:spcAft>
          </a:pPr>
          <a:r>
            <a:rPr lang="en-IE" sz="1400" kern="1200" dirty="0" smtClean="0"/>
            <a:t>Submissions</a:t>
          </a:r>
          <a:endParaRPr lang="en-IE" sz="1400" kern="1200" dirty="0"/>
        </a:p>
      </dsp:txBody>
      <dsp:txXfrm>
        <a:off x="2273098" y="652158"/>
        <a:ext cx="1282360" cy="1024965"/>
      </dsp:txXfrm>
    </dsp:sp>
    <dsp:sp modelId="{379D780A-F694-490A-BE3E-7991F65EE673}">
      <dsp:nvSpPr>
        <dsp:cNvPr id="0" name=""/>
        <dsp:cNvSpPr/>
      </dsp:nvSpPr>
      <dsp:spPr>
        <a:xfrm>
          <a:off x="3628186" y="295861"/>
          <a:ext cx="1763701" cy="140697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E" sz="1400" kern="1200" dirty="0" smtClean="0"/>
            <a:t>Public Consultation</a:t>
          </a:r>
          <a:endParaRPr lang="en-IE" sz="1400" kern="1200" dirty="0"/>
        </a:p>
      </dsp:txBody>
      <dsp:txXfrm>
        <a:off x="3886474" y="501907"/>
        <a:ext cx="1247125" cy="994878"/>
      </dsp:txXfrm>
    </dsp:sp>
    <dsp:sp modelId="{6AAAFE1B-15CB-4FA7-827E-13773C3E799E}">
      <dsp:nvSpPr>
        <dsp:cNvPr id="0" name=""/>
        <dsp:cNvSpPr/>
      </dsp:nvSpPr>
      <dsp:spPr>
        <a:xfrm>
          <a:off x="1409480" y="68985"/>
          <a:ext cx="5417262" cy="347202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A74D7-E369-463F-9DBF-891811CCD899}">
      <dsp:nvSpPr>
        <dsp:cNvPr id="0" name=""/>
        <dsp:cNvSpPr/>
      </dsp:nvSpPr>
      <dsp:spPr>
        <a:xfrm rot="16200000">
          <a:off x="577059" y="-537967"/>
          <a:ext cx="2338029" cy="3492147"/>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E" sz="2700" b="1" kern="1200" baseline="0" dirty="0" smtClean="0">
              <a:solidFill>
                <a:schemeClr val="tx1"/>
              </a:solidFill>
            </a:rPr>
            <a:t>Fiscal Rules &amp; Semester</a:t>
          </a:r>
          <a:endParaRPr lang="en-IE" sz="2700" b="1" kern="1200" baseline="0" dirty="0">
            <a:solidFill>
              <a:schemeClr val="tx1"/>
            </a:solidFill>
          </a:endParaRPr>
        </a:p>
      </dsp:txBody>
      <dsp:txXfrm rot="5400000">
        <a:off x="-1" y="39092"/>
        <a:ext cx="3492147" cy="1753521"/>
      </dsp:txXfrm>
    </dsp:sp>
    <dsp:sp modelId="{8D9B7993-42B9-4B40-B8EB-DF1EF2C99B62}">
      <dsp:nvSpPr>
        <dsp:cNvPr id="0" name=""/>
        <dsp:cNvSpPr/>
      </dsp:nvSpPr>
      <dsp:spPr>
        <a:xfrm>
          <a:off x="3492147" y="19475"/>
          <a:ext cx="3492147" cy="2338029"/>
        </a:xfrm>
        <a:prstGeom prst="round1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E" sz="2700" b="1" kern="1200" baseline="0" dirty="0" smtClean="0">
              <a:solidFill>
                <a:schemeClr val="tx1"/>
              </a:solidFill>
            </a:rPr>
            <a:t>New accounting and reporting standards</a:t>
          </a:r>
          <a:endParaRPr lang="en-IE" sz="2700" b="1" kern="1200" baseline="0" dirty="0">
            <a:solidFill>
              <a:schemeClr val="tx1"/>
            </a:solidFill>
          </a:endParaRPr>
        </a:p>
      </dsp:txBody>
      <dsp:txXfrm>
        <a:off x="3492147" y="19475"/>
        <a:ext cx="3492147" cy="1753521"/>
      </dsp:txXfrm>
    </dsp:sp>
    <dsp:sp modelId="{9A66175E-7C54-41D2-8663-F77DBB82BF31}">
      <dsp:nvSpPr>
        <dsp:cNvPr id="0" name=""/>
        <dsp:cNvSpPr/>
      </dsp:nvSpPr>
      <dsp:spPr>
        <a:xfrm rot="10800000">
          <a:off x="0" y="2276117"/>
          <a:ext cx="3492147" cy="2338029"/>
        </a:xfrm>
        <a:prstGeom prst="round1Rect">
          <a:avLst/>
        </a:prstGeom>
        <a:solidFill>
          <a:schemeClr val="tx2">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E" sz="2700" b="1" kern="1200" baseline="0" dirty="0" smtClean="0">
              <a:solidFill>
                <a:schemeClr val="tx1"/>
              </a:solidFill>
            </a:rPr>
            <a:t>Medium Term Expenditure Frameworks</a:t>
          </a:r>
          <a:endParaRPr lang="en-IE" sz="2700" b="1" kern="1200" baseline="0" dirty="0">
            <a:solidFill>
              <a:schemeClr val="tx1"/>
            </a:solidFill>
          </a:endParaRPr>
        </a:p>
      </dsp:txBody>
      <dsp:txXfrm rot="10800000">
        <a:off x="0" y="2860625"/>
        <a:ext cx="3492147" cy="1753521"/>
      </dsp:txXfrm>
    </dsp:sp>
    <dsp:sp modelId="{9523DF07-3AC7-4F3B-8940-C9279B668642}">
      <dsp:nvSpPr>
        <dsp:cNvPr id="0" name=""/>
        <dsp:cNvSpPr/>
      </dsp:nvSpPr>
      <dsp:spPr>
        <a:xfrm rot="5400000">
          <a:off x="4057927" y="1699058"/>
          <a:ext cx="2338029" cy="3492147"/>
        </a:xfrm>
        <a:prstGeom prst="round1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E" sz="2700" b="1" kern="1200" baseline="0" dirty="0" smtClean="0">
              <a:solidFill>
                <a:schemeClr val="tx1"/>
              </a:solidFill>
            </a:rPr>
            <a:t>Spending Reviews and performance informed budgets</a:t>
          </a:r>
        </a:p>
      </dsp:txBody>
      <dsp:txXfrm rot="-5400000">
        <a:off x="3480867" y="2860625"/>
        <a:ext cx="3492147" cy="1753521"/>
      </dsp:txXfrm>
    </dsp:sp>
    <dsp:sp modelId="{6A130CAB-C211-46B9-91B2-C3037E4F7B62}">
      <dsp:nvSpPr>
        <dsp:cNvPr id="0" name=""/>
        <dsp:cNvSpPr/>
      </dsp:nvSpPr>
      <dsp:spPr>
        <a:xfrm>
          <a:off x="2475031" y="1739914"/>
          <a:ext cx="2095288" cy="1169014"/>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E" sz="2700" b="1" kern="1200" dirty="0" smtClean="0">
              <a:solidFill>
                <a:schemeClr val="tx1"/>
              </a:solidFill>
            </a:rPr>
            <a:t>Budget</a:t>
          </a:r>
          <a:endParaRPr lang="en-IE" sz="2700" b="1" kern="1200" dirty="0">
            <a:solidFill>
              <a:schemeClr val="tx1"/>
            </a:solidFill>
          </a:endParaRPr>
        </a:p>
      </dsp:txBody>
      <dsp:txXfrm>
        <a:off x="2532098" y="1796981"/>
        <a:ext cx="1981154" cy="1054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187C9-B11F-4C45-B21C-FA374727A3D6}">
      <dsp:nvSpPr>
        <dsp:cNvPr id="0" name=""/>
        <dsp:cNvSpPr/>
      </dsp:nvSpPr>
      <dsp:spPr>
        <a:xfrm rot="16200000">
          <a:off x="-533201" y="534133"/>
          <a:ext cx="3490800" cy="2422534"/>
        </a:xfrm>
        <a:prstGeom prst="flowChartManualOperation">
          <a:avLst/>
        </a:prstGeom>
        <a:solidFill>
          <a:srgbClr val="2C57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930" bIns="0" numCol="1" spcCol="1270" anchor="t" anchorCtr="0">
          <a:noAutofit/>
        </a:bodyPr>
        <a:lstStyle/>
        <a:p>
          <a:pPr lvl="0" algn="l" defTabSz="933450">
            <a:lnSpc>
              <a:spcPct val="90000"/>
            </a:lnSpc>
            <a:spcBef>
              <a:spcPct val="0"/>
            </a:spcBef>
            <a:spcAft>
              <a:spcPct val="35000"/>
            </a:spcAft>
          </a:pPr>
          <a:r>
            <a:rPr lang="en-IE" sz="2100" kern="1200" dirty="0" smtClean="0"/>
            <a:t>Test 1 – Rationale</a:t>
          </a:r>
        </a:p>
        <a:p>
          <a:pPr lvl="0" algn="l" defTabSz="933450">
            <a:lnSpc>
              <a:spcPct val="90000"/>
            </a:lnSpc>
            <a:spcBef>
              <a:spcPct val="0"/>
            </a:spcBef>
            <a:spcAft>
              <a:spcPct val="35000"/>
            </a:spcAft>
          </a:pPr>
          <a:endParaRPr lang="en-IE" sz="2100" kern="1200" dirty="0"/>
        </a:p>
        <a:p>
          <a:pPr marL="171450" lvl="1" indent="-171450" algn="l" defTabSz="711200">
            <a:lnSpc>
              <a:spcPct val="90000"/>
            </a:lnSpc>
            <a:spcBef>
              <a:spcPct val="0"/>
            </a:spcBef>
            <a:spcAft>
              <a:spcPct val="15000"/>
            </a:spcAft>
            <a:buChar char="••"/>
          </a:pPr>
          <a:r>
            <a:rPr lang="en-IE" sz="1600" kern="1200" dirty="0" smtClean="0"/>
            <a:t>Objectives</a:t>
          </a:r>
          <a:endParaRPr lang="en-IE" sz="1600" kern="1200" dirty="0"/>
        </a:p>
        <a:p>
          <a:pPr marL="171450" lvl="1" indent="-171450" algn="l" defTabSz="711200">
            <a:lnSpc>
              <a:spcPct val="90000"/>
            </a:lnSpc>
            <a:spcBef>
              <a:spcPct val="0"/>
            </a:spcBef>
            <a:spcAft>
              <a:spcPct val="15000"/>
            </a:spcAft>
            <a:buChar char="••"/>
          </a:pPr>
          <a:r>
            <a:rPr lang="en-IE" sz="1600" kern="1200" dirty="0" smtClean="0"/>
            <a:t>Relevance</a:t>
          </a:r>
          <a:endParaRPr lang="en-IE" sz="1600" kern="1200" dirty="0"/>
        </a:p>
        <a:p>
          <a:pPr marL="171450" lvl="1" indent="-171450" algn="l" defTabSz="711200">
            <a:lnSpc>
              <a:spcPct val="90000"/>
            </a:lnSpc>
            <a:spcBef>
              <a:spcPct val="0"/>
            </a:spcBef>
            <a:spcAft>
              <a:spcPct val="15000"/>
            </a:spcAft>
            <a:buChar char="••"/>
          </a:pPr>
          <a:r>
            <a:rPr lang="en-IE" sz="1600" kern="1200" dirty="0" smtClean="0"/>
            <a:t>Sunset Clauses</a:t>
          </a:r>
          <a:endParaRPr lang="en-IE" sz="1600" kern="1200" dirty="0"/>
        </a:p>
        <a:p>
          <a:pPr marL="171450" lvl="1" indent="-171450" algn="l" defTabSz="711200">
            <a:lnSpc>
              <a:spcPct val="90000"/>
            </a:lnSpc>
            <a:spcBef>
              <a:spcPct val="0"/>
            </a:spcBef>
            <a:spcAft>
              <a:spcPct val="15000"/>
            </a:spcAft>
            <a:buChar char="••"/>
          </a:pPr>
          <a:endParaRPr lang="en-IE" sz="1600" kern="1200" dirty="0"/>
        </a:p>
      </dsp:txBody>
      <dsp:txXfrm rot="5400000">
        <a:off x="932" y="698160"/>
        <a:ext cx="2422534" cy="2094480"/>
      </dsp:txXfrm>
    </dsp:sp>
    <dsp:sp modelId="{69C60228-DBC2-41D6-9A6C-3CFD5937D95C}">
      <dsp:nvSpPr>
        <dsp:cNvPr id="0" name=""/>
        <dsp:cNvSpPr/>
      </dsp:nvSpPr>
      <dsp:spPr>
        <a:xfrm rot="16200000">
          <a:off x="2110188" y="534133"/>
          <a:ext cx="3490800" cy="2422534"/>
        </a:xfrm>
        <a:prstGeom prst="flowChartManualOperation">
          <a:avLst/>
        </a:prstGeom>
        <a:solidFill>
          <a:srgbClr val="2C57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930" bIns="0" numCol="1" spcCol="1270" anchor="t" anchorCtr="0">
          <a:noAutofit/>
        </a:bodyPr>
        <a:lstStyle/>
        <a:p>
          <a:pPr lvl="0" algn="l" defTabSz="933450">
            <a:lnSpc>
              <a:spcPct val="90000"/>
            </a:lnSpc>
            <a:spcBef>
              <a:spcPct val="0"/>
            </a:spcBef>
            <a:spcAft>
              <a:spcPct val="35000"/>
            </a:spcAft>
          </a:pPr>
          <a:r>
            <a:rPr lang="en-IE" sz="2100" kern="1200" dirty="0" smtClean="0"/>
            <a:t>Test 2 – Effectiveness</a:t>
          </a:r>
        </a:p>
        <a:p>
          <a:pPr lvl="0" algn="l" defTabSz="933450">
            <a:lnSpc>
              <a:spcPct val="90000"/>
            </a:lnSpc>
            <a:spcBef>
              <a:spcPct val="0"/>
            </a:spcBef>
            <a:spcAft>
              <a:spcPct val="35000"/>
            </a:spcAft>
          </a:pPr>
          <a:endParaRPr lang="en-IE" sz="2100" kern="1200" dirty="0"/>
        </a:p>
        <a:p>
          <a:pPr marL="171450" lvl="1" indent="-171450" algn="l" defTabSz="711200">
            <a:lnSpc>
              <a:spcPct val="90000"/>
            </a:lnSpc>
            <a:spcBef>
              <a:spcPct val="0"/>
            </a:spcBef>
            <a:spcAft>
              <a:spcPct val="15000"/>
            </a:spcAft>
            <a:buChar char="••"/>
          </a:pPr>
          <a:r>
            <a:rPr lang="en-IE" sz="1600" kern="1200" dirty="0" smtClean="0"/>
            <a:t>Achieving objectives</a:t>
          </a:r>
          <a:endParaRPr lang="en-IE" sz="1600" kern="1200" dirty="0"/>
        </a:p>
        <a:p>
          <a:pPr marL="171450" lvl="1" indent="-171450" algn="l" defTabSz="711200">
            <a:lnSpc>
              <a:spcPct val="90000"/>
            </a:lnSpc>
            <a:spcBef>
              <a:spcPct val="0"/>
            </a:spcBef>
            <a:spcAft>
              <a:spcPct val="15000"/>
            </a:spcAft>
            <a:buChar char="••"/>
          </a:pPr>
          <a:r>
            <a:rPr lang="en-IE" sz="1600" kern="1200" dirty="0" smtClean="0"/>
            <a:t>Impacts</a:t>
          </a:r>
          <a:endParaRPr lang="en-IE" sz="1600" kern="1200" dirty="0"/>
        </a:p>
        <a:p>
          <a:pPr marL="171450" lvl="1" indent="-171450" algn="l" defTabSz="711200">
            <a:lnSpc>
              <a:spcPct val="90000"/>
            </a:lnSpc>
            <a:spcBef>
              <a:spcPct val="0"/>
            </a:spcBef>
            <a:spcAft>
              <a:spcPct val="15000"/>
            </a:spcAft>
            <a:buChar char="••"/>
          </a:pPr>
          <a:r>
            <a:rPr lang="en-IE" sz="1600" kern="1200" dirty="0" smtClean="0"/>
            <a:t>Alternatives</a:t>
          </a:r>
          <a:endParaRPr lang="en-IE" sz="1600" kern="1200" dirty="0"/>
        </a:p>
        <a:p>
          <a:pPr marL="171450" lvl="1" indent="-171450" algn="l" defTabSz="711200">
            <a:lnSpc>
              <a:spcPct val="90000"/>
            </a:lnSpc>
            <a:spcBef>
              <a:spcPct val="0"/>
            </a:spcBef>
            <a:spcAft>
              <a:spcPct val="15000"/>
            </a:spcAft>
            <a:buChar char="••"/>
          </a:pPr>
          <a:r>
            <a:rPr lang="en-IE" sz="1600" kern="1200" dirty="0" smtClean="0"/>
            <a:t>Benchmarking</a:t>
          </a:r>
          <a:endParaRPr lang="en-IE" sz="1600" kern="1200" dirty="0"/>
        </a:p>
      </dsp:txBody>
      <dsp:txXfrm rot="5400000">
        <a:off x="2644321" y="698160"/>
        <a:ext cx="2422534" cy="2094480"/>
      </dsp:txXfrm>
    </dsp:sp>
    <dsp:sp modelId="{A17316D0-0D6E-4C92-BE88-D75D2A30B55F}">
      <dsp:nvSpPr>
        <dsp:cNvPr id="0" name=""/>
        <dsp:cNvSpPr/>
      </dsp:nvSpPr>
      <dsp:spPr>
        <a:xfrm rot="16200000">
          <a:off x="4675248" y="534133"/>
          <a:ext cx="3490800" cy="2422534"/>
        </a:xfrm>
        <a:prstGeom prst="flowChartManualOperation">
          <a:avLst/>
        </a:prstGeom>
        <a:solidFill>
          <a:srgbClr val="2C57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930" bIns="0" numCol="1" spcCol="1270" anchor="t" anchorCtr="0">
          <a:noAutofit/>
        </a:bodyPr>
        <a:lstStyle/>
        <a:p>
          <a:pPr lvl="0" algn="l" defTabSz="933450">
            <a:lnSpc>
              <a:spcPct val="90000"/>
            </a:lnSpc>
            <a:spcBef>
              <a:spcPct val="0"/>
            </a:spcBef>
            <a:spcAft>
              <a:spcPct val="35000"/>
            </a:spcAft>
          </a:pPr>
          <a:r>
            <a:rPr lang="en-IE" sz="2100" kern="1200" dirty="0" smtClean="0"/>
            <a:t>Test 3 – Efficiency</a:t>
          </a:r>
        </a:p>
        <a:p>
          <a:pPr lvl="0" algn="l" defTabSz="933450">
            <a:lnSpc>
              <a:spcPct val="90000"/>
            </a:lnSpc>
            <a:spcBef>
              <a:spcPct val="0"/>
            </a:spcBef>
            <a:spcAft>
              <a:spcPct val="35000"/>
            </a:spcAft>
          </a:pPr>
          <a:endParaRPr lang="en-IE" sz="2100" kern="1200" dirty="0" smtClean="0"/>
        </a:p>
        <a:p>
          <a:pPr marL="171450" lvl="1" indent="-171450" algn="l" defTabSz="711200">
            <a:lnSpc>
              <a:spcPct val="90000"/>
            </a:lnSpc>
            <a:spcBef>
              <a:spcPct val="0"/>
            </a:spcBef>
            <a:spcAft>
              <a:spcPct val="15000"/>
            </a:spcAft>
            <a:buChar char="••"/>
          </a:pPr>
          <a:r>
            <a:rPr lang="en-IE" sz="1600" kern="1200" dirty="0" smtClean="0"/>
            <a:t>Trend in outputs</a:t>
          </a:r>
          <a:endParaRPr lang="en-IE" sz="1600" kern="1200" dirty="0"/>
        </a:p>
        <a:p>
          <a:pPr marL="171450" lvl="1" indent="-171450" algn="l" defTabSz="711200">
            <a:lnSpc>
              <a:spcPct val="90000"/>
            </a:lnSpc>
            <a:spcBef>
              <a:spcPct val="0"/>
            </a:spcBef>
            <a:spcAft>
              <a:spcPct val="15000"/>
            </a:spcAft>
            <a:buChar char="••"/>
          </a:pPr>
          <a:r>
            <a:rPr lang="en-IE" sz="1600" kern="1200" dirty="0" smtClean="0"/>
            <a:t>Unit costs</a:t>
          </a:r>
          <a:endParaRPr lang="en-IE" sz="1600" kern="1200" dirty="0"/>
        </a:p>
        <a:p>
          <a:pPr marL="171450" lvl="1" indent="-171450" algn="l" defTabSz="711200">
            <a:lnSpc>
              <a:spcPct val="90000"/>
            </a:lnSpc>
            <a:spcBef>
              <a:spcPct val="0"/>
            </a:spcBef>
            <a:spcAft>
              <a:spcPct val="15000"/>
            </a:spcAft>
            <a:buChar char="••"/>
          </a:pPr>
          <a:r>
            <a:rPr lang="en-IE" sz="1600" kern="1200" dirty="0" smtClean="0"/>
            <a:t>Admin costs</a:t>
          </a:r>
          <a:endParaRPr lang="en-IE" sz="1600" kern="1200" dirty="0"/>
        </a:p>
      </dsp:txBody>
      <dsp:txXfrm rot="5400000">
        <a:off x="5209381" y="698160"/>
        <a:ext cx="2422534" cy="20944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971" cy="4967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148" y="1"/>
            <a:ext cx="2945971" cy="496753"/>
          </a:xfrm>
          <a:prstGeom prst="rect">
            <a:avLst/>
          </a:prstGeom>
        </p:spPr>
        <p:txBody>
          <a:bodyPr vert="horz" lIns="91440" tIns="45720" rIns="91440" bIns="45720" rtlCol="0"/>
          <a:lstStyle>
            <a:lvl1pPr algn="r">
              <a:defRPr sz="1200"/>
            </a:lvl1pPr>
          </a:lstStyle>
          <a:p>
            <a:fld id="{7F8A4E16-E6FA-4C93-889B-1FCF81A21173}" type="datetimeFigureOut">
              <a:rPr lang="en-US" smtClean="0"/>
              <a:t>12/2/2014</a:t>
            </a:fld>
            <a:endParaRPr lang="en-US"/>
          </a:p>
        </p:txBody>
      </p:sp>
      <p:sp>
        <p:nvSpPr>
          <p:cNvPr id="4" name="Footer Placeholder 3"/>
          <p:cNvSpPr>
            <a:spLocks noGrp="1"/>
          </p:cNvSpPr>
          <p:nvPr>
            <p:ph type="ftr" sz="quarter" idx="2"/>
          </p:nvPr>
        </p:nvSpPr>
        <p:spPr>
          <a:xfrm>
            <a:off x="0" y="9429766"/>
            <a:ext cx="2945971" cy="4967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148" y="9429766"/>
            <a:ext cx="2945971" cy="496753"/>
          </a:xfrm>
          <a:prstGeom prst="rect">
            <a:avLst/>
          </a:prstGeom>
        </p:spPr>
        <p:txBody>
          <a:bodyPr vert="horz" lIns="91440" tIns="45720" rIns="91440" bIns="45720" rtlCol="0" anchor="b"/>
          <a:lstStyle>
            <a:lvl1pPr algn="r">
              <a:defRPr sz="1200"/>
            </a:lvl1pPr>
          </a:lstStyle>
          <a:p>
            <a:fld id="{C13E676D-227D-411C-BC8F-C5B240C00C85}" type="slidenum">
              <a:rPr lang="en-US" smtClean="0"/>
              <a:t>‹#›</a:t>
            </a:fld>
            <a:endParaRPr lang="en-US"/>
          </a:p>
        </p:txBody>
      </p:sp>
    </p:spTree>
    <p:extLst>
      <p:ext uri="{BB962C8B-B14F-4D97-AF65-F5344CB8AC3E}">
        <p14:creationId xmlns:p14="http://schemas.microsoft.com/office/powerpoint/2010/main" val="225119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411"/>
          </a:xfrm>
          <a:prstGeom prst="rect">
            <a:avLst/>
          </a:prstGeom>
        </p:spPr>
        <p:txBody>
          <a:bodyPr vert="horz" lIns="92382" tIns="46191" rIns="92382" bIns="46191" rtlCol="0"/>
          <a:lstStyle>
            <a:lvl1pPr algn="l">
              <a:defRPr sz="1200"/>
            </a:lvl1pPr>
          </a:lstStyle>
          <a:p>
            <a:endParaRPr lang="de-DE" dirty="0"/>
          </a:p>
        </p:txBody>
      </p:sp>
      <p:sp>
        <p:nvSpPr>
          <p:cNvPr id="3" name="Datumsplatzhalter 2"/>
          <p:cNvSpPr>
            <a:spLocks noGrp="1"/>
          </p:cNvSpPr>
          <p:nvPr>
            <p:ph type="dt" idx="1"/>
          </p:nvPr>
        </p:nvSpPr>
        <p:spPr>
          <a:xfrm>
            <a:off x="3850443" y="1"/>
            <a:ext cx="2945659" cy="496411"/>
          </a:xfrm>
          <a:prstGeom prst="rect">
            <a:avLst/>
          </a:prstGeom>
        </p:spPr>
        <p:txBody>
          <a:bodyPr vert="horz" lIns="92382" tIns="46191" rIns="92382" bIns="46191" rtlCol="0"/>
          <a:lstStyle>
            <a:lvl1pPr algn="r">
              <a:defRPr sz="1200"/>
            </a:lvl1pPr>
          </a:lstStyle>
          <a:p>
            <a:fld id="{67D41DCA-8854-448C-9373-477C8DA8AD38}" type="datetimeFigureOut">
              <a:rPr lang="de-DE" smtClean="0"/>
              <a:pPr/>
              <a:t>02.12.2014</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382" tIns="46191" rIns="92382" bIns="46191" rtlCol="0" anchor="ctr"/>
          <a:lstStyle/>
          <a:p>
            <a:endParaRPr lang="de-DE" dirty="0"/>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2382" tIns="46191" rIns="92382" bIns="4619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2"/>
            <a:ext cx="2945659" cy="496411"/>
          </a:xfrm>
          <a:prstGeom prst="rect">
            <a:avLst/>
          </a:prstGeom>
        </p:spPr>
        <p:txBody>
          <a:bodyPr vert="horz" lIns="92382" tIns="46191" rIns="92382" bIns="46191"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30092"/>
            <a:ext cx="2945659" cy="496411"/>
          </a:xfrm>
          <a:prstGeom prst="rect">
            <a:avLst/>
          </a:prstGeom>
        </p:spPr>
        <p:txBody>
          <a:bodyPr vert="horz" lIns="92382" tIns="46191" rIns="92382" bIns="46191" rtlCol="0" anchor="b"/>
          <a:lstStyle>
            <a:lvl1pPr algn="r">
              <a:defRPr sz="1200"/>
            </a:lvl1pPr>
          </a:lstStyle>
          <a:p>
            <a:fld id="{942B22FE-F869-4CFE-92A0-938D0E41CCBF}" type="slidenum">
              <a:rPr lang="de-DE" smtClean="0"/>
              <a:pPr/>
              <a:t>‹#›</a:t>
            </a:fld>
            <a:endParaRPr lang="de-DE" dirty="0"/>
          </a:p>
        </p:txBody>
      </p:sp>
    </p:spTree>
    <p:extLst>
      <p:ext uri="{BB962C8B-B14F-4D97-AF65-F5344CB8AC3E}">
        <p14:creationId xmlns:p14="http://schemas.microsoft.com/office/powerpoint/2010/main" val="115089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Input </a:t>
            </a:r>
            <a:r>
              <a:rPr lang="pl-PL" dirty="0" err="1" smtClean="0"/>
              <a:t>efficiency</a:t>
            </a:r>
            <a:r>
              <a:rPr lang="pl-PL" dirty="0" smtClean="0"/>
              <a:t>: same </a:t>
            </a:r>
            <a:r>
              <a:rPr lang="pl-PL" dirty="0" err="1" smtClean="0"/>
              <a:t>output</a:t>
            </a:r>
            <a:r>
              <a:rPr lang="pl-PL" baseline="0" dirty="0" smtClean="0"/>
              <a:t> with </a:t>
            </a:r>
            <a:r>
              <a:rPr lang="pl-PL" baseline="0" dirty="0" err="1" smtClean="0"/>
              <a:t>smaller</a:t>
            </a:r>
            <a:r>
              <a:rPr lang="pl-PL" baseline="0" dirty="0" smtClean="0"/>
              <a:t> </a:t>
            </a:r>
            <a:r>
              <a:rPr lang="pl-PL" baseline="0" dirty="0" err="1" smtClean="0"/>
              <a:t>input</a:t>
            </a:r>
            <a:r>
              <a:rPr lang="pl-PL" baseline="0" dirty="0" smtClean="0"/>
              <a:t>/</a:t>
            </a:r>
            <a:r>
              <a:rPr lang="pl-PL" baseline="0" dirty="0" err="1" smtClean="0"/>
              <a:t>lower</a:t>
            </a:r>
            <a:r>
              <a:rPr lang="pl-PL" baseline="0" dirty="0" smtClean="0"/>
              <a:t> </a:t>
            </a:r>
            <a:r>
              <a:rPr lang="pl-PL" baseline="0" dirty="0" err="1" smtClean="0"/>
              <a:t>cost</a:t>
            </a:r>
            <a:endParaRPr lang="pl-PL" baseline="0" dirty="0" smtClean="0"/>
          </a:p>
          <a:p>
            <a:r>
              <a:rPr lang="pl-PL" baseline="0" dirty="0" smtClean="0"/>
              <a:t>Output efficiency: higher service can be attained at the same costs</a:t>
            </a:r>
            <a:endParaRPr lang="en-US" dirty="0"/>
          </a:p>
        </p:txBody>
      </p:sp>
      <p:sp>
        <p:nvSpPr>
          <p:cNvPr id="4" name="Slide Number Placeholder 3"/>
          <p:cNvSpPr>
            <a:spLocks noGrp="1"/>
          </p:cNvSpPr>
          <p:nvPr>
            <p:ph type="sldNum" sz="quarter" idx="10"/>
          </p:nvPr>
        </p:nvSpPr>
        <p:spPr/>
        <p:txBody>
          <a:bodyPr/>
          <a:lstStyle/>
          <a:p>
            <a:fld id="{79559FB8-25B0-4DAD-BC1C-CAE16AF68811}" type="slidenum">
              <a:rPr lang="en-US" smtClean="0"/>
              <a:t>3</a:t>
            </a:fld>
            <a:endParaRPr lang="en-US" dirty="0"/>
          </a:p>
        </p:txBody>
      </p:sp>
    </p:spTree>
    <p:extLst>
      <p:ext uri="{BB962C8B-B14F-4D97-AF65-F5344CB8AC3E}">
        <p14:creationId xmlns:p14="http://schemas.microsoft.com/office/powerpoint/2010/main" val="72401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3" indent="-182563">
              <a:spcBef>
                <a:spcPts val="600"/>
              </a:spcBef>
              <a:spcAft>
                <a:spcPts val="600"/>
              </a:spcAft>
              <a:buFont typeface="Arial" charset="0"/>
              <a:buChar char="•"/>
            </a:pPr>
            <a:r>
              <a:rPr lang="en-US" sz="2200" dirty="0" smtClean="0"/>
              <a:t>Ministry of Finance “owns” instrument (prepares topic selection, drafts TOR, provide procedural guidelines, checks quality of draft reports)</a:t>
            </a:r>
          </a:p>
          <a:p>
            <a:pPr marL="182563" indent="-182563">
              <a:spcBef>
                <a:spcPts val="600"/>
              </a:spcBef>
              <a:spcAft>
                <a:spcPts val="600"/>
              </a:spcAft>
              <a:buFont typeface="Arial" charset="0"/>
              <a:buChar char="•"/>
            </a:pPr>
            <a:r>
              <a:rPr lang="nl-NL" sz="2200" dirty="0" smtClean="0"/>
              <a:t>Selection of subjects is part of negotiation between line ministry and ministry of Finance (with support of PM) </a:t>
            </a:r>
            <a:endParaRPr lang="en-US" sz="2200" dirty="0" smtClean="0"/>
          </a:p>
          <a:p>
            <a:pPr marL="182563" indent="-182563">
              <a:spcBef>
                <a:spcPts val="600"/>
              </a:spcBef>
              <a:spcAft>
                <a:spcPts val="600"/>
              </a:spcAft>
              <a:buFont typeface="Arial" charset="0"/>
              <a:buChar char="•"/>
            </a:pPr>
            <a:r>
              <a:rPr lang="nl-NL" sz="2200" dirty="0" smtClean="0"/>
              <a:t>Timing is anchored in budget preparation process: Reports are finished just before start of budget negotiations in spring</a:t>
            </a:r>
            <a:endParaRPr lang="en-US" sz="2200" dirty="0" smtClean="0"/>
          </a:p>
          <a:p>
            <a:pPr marL="182563" lvl="1" indent="-182563">
              <a:spcBef>
                <a:spcPts val="600"/>
              </a:spcBef>
              <a:spcAft>
                <a:spcPts val="600"/>
              </a:spcAft>
              <a:buFont typeface="Arial" charset="0"/>
              <a:buChar char="•"/>
            </a:pPr>
            <a:r>
              <a:rPr lang="en-US" sz="2200" dirty="0" smtClean="0"/>
              <a:t>Senior officials from Ministry of Finance and Prime Minister’s Office are member of the Working Groups;</a:t>
            </a:r>
          </a:p>
          <a:p>
            <a:pPr marL="182563" indent="-182563">
              <a:spcBef>
                <a:spcPts val="600"/>
              </a:spcBef>
              <a:spcAft>
                <a:spcPts val="600"/>
              </a:spcAft>
              <a:buFont typeface="Arial" charset="0"/>
              <a:buChar char="•"/>
            </a:pPr>
            <a:r>
              <a:rPr lang="en-US" sz="2200" dirty="0" smtClean="0"/>
              <a:t>Timing: options  are input for political parties and formation of the new coalition government</a:t>
            </a:r>
          </a:p>
          <a:p>
            <a:pPr marL="182563" indent="-182563">
              <a:spcBef>
                <a:spcPts val="600"/>
              </a:spcBef>
              <a:spcAft>
                <a:spcPts val="600"/>
              </a:spcAft>
              <a:buFont typeface="Arial" charset="0"/>
              <a:buChar char="•"/>
            </a:pPr>
            <a:r>
              <a:rPr lang="nl-NL" sz="2200" i="1" dirty="0" smtClean="0"/>
              <a:t>The process is well-understood as has been going since 1981</a:t>
            </a:r>
            <a:endParaRPr lang="en-US" sz="2200" i="1" dirty="0" smtClean="0"/>
          </a:p>
        </p:txBody>
      </p:sp>
      <p:sp>
        <p:nvSpPr>
          <p:cNvPr id="4" name="Slide Number Placeholder 3"/>
          <p:cNvSpPr>
            <a:spLocks noGrp="1"/>
          </p:cNvSpPr>
          <p:nvPr>
            <p:ph type="sldNum" sz="quarter" idx="10"/>
          </p:nvPr>
        </p:nvSpPr>
        <p:spPr/>
        <p:txBody>
          <a:bodyPr/>
          <a:lstStyle/>
          <a:p>
            <a:fld id="{942B22FE-F869-4CFE-92A0-938D0E41CCBF}" type="slidenum">
              <a:rPr lang="de-DE" smtClean="0"/>
              <a:pPr/>
              <a:t>4</a:t>
            </a:fld>
            <a:endParaRPr lang="de-DE" dirty="0"/>
          </a:p>
        </p:txBody>
      </p:sp>
    </p:spTree>
    <p:extLst>
      <p:ext uri="{BB962C8B-B14F-4D97-AF65-F5344CB8AC3E}">
        <p14:creationId xmlns:p14="http://schemas.microsoft.com/office/powerpoint/2010/main" val="66626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IE" altLang="en-US" smtClean="0"/>
          </a:p>
        </p:txBody>
      </p:sp>
      <p:sp>
        <p:nvSpPr>
          <p:cNvPr id="33796" name="Slide Number Placeholder 3"/>
          <p:cNvSpPr>
            <a:spLocks noGrp="1"/>
          </p:cNvSpPr>
          <p:nvPr>
            <p:ph type="sldNum" sz="quarter" idx="5"/>
          </p:nvPr>
        </p:nvSpPr>
        <p:spPr>
          <a:noFill/>
        </p:spPr>
        <p:txBody>
          <a:bodyPr/>
          <a:lstStyle>
            <a:lvl1pPr defTabSz="936625">
              <a:defRPr>
                <a:solidFill>
                  <a:schemeClr val="tx1"/>
                </a:solidFill>
                <a:latin typeface="Verdana" pitchFamily="34" charset="0"/>
                <a:cs typeface="Arial" charset="0"/>
              </a:defRPr>
            </a:lvl1pPr>
            <a:lvl2pPr marL="742950" indent="-285750" defTabSz="936625">
              <a:defRPr>
                <a:solidFill>
                  <a:schemeClr val="tx1"/>
                </a:solidFill>
                <a:latin typeface="Verdana" pitchFamily="34" charset="0"/>
                <a:cs typeface="Arial" charset="0"/>
              </a:defRPr>
            </a:lvl2pPr>
            <a:lvl3pPr marL="1143000" indent="-228600" defTabSz="936625">
              <a:defRPr>
                <a:solidFill>
                  <a:schemeClr val="tx1"/>
                </a:solidFill>
                <a:latin typeface="Verdana" pitchFamily="34" charset="0"/>
                <a:cs typeface="Arial" charset="0"/>
              </a:defRPr>
            </a:lvl3pPr>
            <a:lvl4pPr marL="1600200" indent="-228600" defTabSz="936625">
              <a:defRPr>
                <a:solidFill>
                  <a:schemeClr val="tx1"/>
                </a:solidFill>
                <a:latin typeface="Verdana" pitchFamily="34" charset="0"/>
                <a:cs typeface="Arial" charset="0"/>
              </a:defRPr>
            </a:lvl4pPr>
            <a:lvl5pPr marL="2057400" indent="-228600" defTabSz="936625">
              <a:defRPr>
                <a:solidFill>
                  <a:schemeClr val="tx1"/>
                </a:solidFill>
                <a:latin typeface="Verdana" pitchFamily="34" charset="0"/>
                <a:cs typeface="Arial" charset="0"/>
              </a:defRPr>
            </a:lvl5pPr>
            <a:lvl6pPr marL="2514600" indent="-228600" defTabSz="936625" eaLnBrk="0" fontAlgn="base" hangingPunct="0">
              <a:spcBef>
                <a:spcPct val="0"/>
              </a:spcBef>
              <a:spcAft>
                <a:spcPct val="0"/>
              </a:spcAft>
              <a:defRPr>
                <a:solidFill>
                  <a:schemeClr val="tx1"/>
                </a:solidFill>
                <a:latin typeface="Verdana" pitchFamily="34" charset="0"/>
                <a:cs typeface="Arial" charset="0"/>
              </a:defRPr>
            </a:lvl6pPr>
            <a:lvl7pPr marL="2971800" indent="-228600" defTabSz="936625" eaLnBrk="0" fontAlgn="base" hangingPunct="0">
              <a:spcBef>
                <a:spcPct val="0"/>
              </a:spcBef>
              <a:spcAft>
                <a:spcPct val="0"/>
              </a:spcAft>
              <a:defRPr>
                <a:solidFill>
                  <a:schemeClr val="tx1"/>
                </a:solidFill>
                <a:latin typeface="Verdana" pitchFamily="34" charset="0"/>
                <a:cs typeface="Arial" charset="0"/>
              </a:defRPr>
            </a:lvl7pPr>
            <a:lvl8pPr marL="3429000" indent="-228600" defTabSz="936625" eaLnBrk="0" fontAlgn="base" hangingPunct="0">
              <a:spcBef>
                <a:spcPct val="0"/>
              </a:spcBef>
              <a:spcAft>
                <a:spcPct val="0"/>
              </a:spcAft>
              <a:defRPr>
                <a:solidFill>
                  <a:schemeClr val="tx1"/>
                </a:solidFill>
                <a:latin typeface="Verdana" pitchFamily="34" charset="0"/>
                <a:cs typeface="Arial" charset="0"/>
              </a:defRPr>
            </a:lvl8pPr>
            <a:lvl9pPr marL="3886200" indent="-228600" defTabSz="936625" eaLnBrk="0" fontAlgn="base" hangingPunct="0">
              <a:spcBef>
                <a:spcPct val="0"/>
              </a:spcBef>
              <a:spcAft>
                <a:spcPct val="0"/>
              </a:spcAft>
              <a:defRPr>
                <a:solidFill>
                  <a:schemeClr val="tx1"/>
                </a:solidFill>
                <a:latin typeface="Verdana" pitchFamily="34" charset="0"/>
                <a:cs typeface="Arial" charset="0"/>
              </a:defRPr>
            </a:lvl9pPr>
          </a:lstStyle>
          <a:p>
            <a:fld id="{03EA5445-E252-4A7D-B930-382C6C081042}" type="slidenum">
              <a:rPr lang="en-US" altLang="en-US">
                <a:latin typeface="Arial" charset="0"/>
              </a:rPr>
              <a:pPr/>
              <a:t>5</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19163" y="744538"/>
            <a:ext cx="4959350" cy="3721100"/>
          </a:xfrm>
          <a:ln/>
        </p:spPr>
      </p:sp>
      <p:sp>
        <p:nvSpPr>
          <p:cNvPr id="11267" name="Notes Placeholder 2"/>
          <p:cNvSpPr>
            <a:spLocks noGrp="1"/>
          </p:cNvSpPr>
          <p:nvPr>
            <p:ph type="body" idx="1"/>
          </p:nvPr>
        </p:nvSpPr>
        <p:spPr>
          <a:noFill/>
        </p:spPr>
        <p:txBody>
          <a:bodyPr/>
          <a:lstStyle/>
          <a:p>
            <a:pPr marL="0" indent="0">
              <a:buNone/>
            </a:pPr>
            <a:r>
              <a:rPr lang="en-IE" altLang="en-US" dirty="0" smtClean="0"/>
              <a:t>This</a:t>
            </a:r>
            <a:r>
              <a:rPr lang="en-IE" altLang="en-US" baseline="0" dirty="0" smtClean="0"/>
              <a:t> slide focusses on more specific reforms to the budget framework. You have the following:</a:t>
            </a:r>
            <a:endParaRPr lang="en-IE" altLang="en-US" dirty="0" smtClean="0"/>
          </a:p>
          <a:p>
            <a:pPr marL="228600" indent="-228600">
              <a:buAutoNum type="arabicPeriod"/>
            </a:pPr>
            <a:endParaRPr lang="en-IE" altLang="en-US" dirty="0" smtClean="0"/>
          </a:p>
          <a:p>
            <a:pPr marL="228600" indent="-228600">
              <a:buAutoNum type="arabicPeriod"/>
            </a:pPr>
            <a:r>
              <a:rPr lang="en-IE" altLang="en-US" dirty="0" smtClean="0"/>
              <a:t>Fiscal rules and semester process (by which I mean the budget calendar): many countries, and indeed all EU countries, have strengthened</a:t>
            </a:r>
            <a:r>
              <a:rPr lang="en-IE" altLang="en-US" baseline="0" dirty="0" smtClean="0"/>
              <a:t> their fiscal rules and made them more flexible. Some debt and deficit rules have been complemented with rules that govern deficit paths, which also adapt to good and bad times so countries are not forced to over compensate and deflate the economy during a shock. </a:t>
            </a:r>
            <a:r>
              <a:rPr lang="en-IE" altLang="en-US" b="1" baseline="0" dirty="0" smtClean="0"/>
              <a:t>Poland</a:t>
            </a:r>
            <a:r>
              <a:rPr lang="en-IE" altLang="en-US" baseline="0" dirty="0" smtClean="0"/>
              <a:t> was one country that has used this flexibility to avoid a recession – the only country in the EU to do so.</a:t>
            </a:r>
            <a:endParaRPr lang="en-IE" altLang="en-US" dirty="0" smtClean="0"/>
          </a:p>
          <a:p>
            <a:pPr marL="228600" indent="-228600">
              <a:buAutoNum type="arabicPeriod"/>
            </a:pPr>
            <a:endParaRPr lang="en-IE" altLang="en-US" dirty="0" smtClean="0"/>
          </a:p>
          <a:p>
            <a:pPr marL="228600" indent="-228600">
              <a:buAutoNum type="arabicPeriod"/>
            </a:pPr>
            <a:r>
              <a:rPr lang="en-IE" altLang="en-US" dirty="0" smtClean="0"/>
              <a:t>New accounting and reporting standards: there is now a lot more harmonisation of standards, particularly across Europe where every government’s accounts are notarised by Eurostat under their European System of Accounts (ESA).  We now have GFS2014 being released. Both of these standards focus more on accrual concepts and incorporate better contingencies and other liabilities.</a:t>
            </a:r>
          </a:p>
          <a:p>
            <a:pPr marL="228600" indent="-228600">
              <a:buAutoNum type="arabicPeriod"/>
            </a:pPr>
            <a:endParaRPr lang="en-IE" altLang="en-US" dirty="0" smtClean="0"/>
          </a:p>
          <a:p>
            <a:pPr marL="228600" indent="-228600">
              <a:buAutoNum type="arabicPeriod"/>
            </a:pPr>
            <a:r>
              <a:rPr lang="en-IE" altLang="en-US" dirty="0" smtClean="0"/>
              <a:t>Medium-term expenditure frameworks: many reforms are multi-annual and countries have</a:t>
            </a:r>
            <a:r>
              <a:rPr lang="en-IE" altLang="en-US" baseline="0" dirty="0" smtClean="0"/>
              <a:t> needed to strengthen the way they plan for deficit reductions and in some cases to make space for protected sectors or investment spending, e.g. UK has protected health and development spending, but needed to convince markets that it was on a sustainable consolidation path. This avoids more disruptive across the board cuts.</a:t>
            </a:r>
            <a:endParaRPr lang="en-IE" altLang="en-US" dirty="0" smtClean="0"/>
          </a:p>
          <a:p>
            <a:pPr marL="228600" indent="-228600">
              <a:buAutoNum type="arabicPeriod"/>
            </a:pPr>
            <a:endParaRPr lang="en-IE" altLang="en-US" dirty="0" smtClean="0"/>
          </a:p>
          <a:p>
            <a:pPr marL="228600" indent="-228600">
              <a:buAutoNum type="arabicPeriod"/>
            </a:pPr>
            <a:r>
              <a:rPr lang="en-IE" altLang="en-US" dirty="0" smtClean="0"/>
              <a:t>Spending Reviews and performance</a:t>
            </a:r>
            <a:r>
              <a:rPr lang="en-IE" altLang="en-US" baseline="0" dirty="0" smtClean="0"/>
              <a:t> informed budgeting: this is a big trend, looking at ways to better link annual, multi year budgets and performance.</a:t>
            </a:r>
            <a:endParaRPr lang="en-IE" altLang="en-US" dirty="0" smtClean="0"/>
          </a:p>
        </p:txBody>
      </p:sp>
      <p:sp>
        <p:nvSpPr>
          <p:cNvPr id="11268" name="Slide Number Placeholder 3"/>
          <p:cNvSpPr>
            <a:spLocks noGrp="1"/>
          </p:cNvSpPr>
          <p:nvPr>
            <p:ph type="sldNum" sz="quarter" idx="5"/>
          </p:nvPr>
        </p:nvSpPr>
        <p:spPr>
          <a:noFill/>
        </p:spPr>
        <p:txBody>
          <a:bodyPr/>
          <a:lstStyle>
            <a:lvl1pPr defTabSz="931863">
              <a:defRPr>
                <a:solidFill>
                  <a:schemeClr val="tx1"/>
                </a:solidFill>
                <a:latin typeface="Verdana" pitchFamily="34" charset="0"/>
                <a:cs typeface="Arial" charset="0"/>
              </a:defRPr>
            </a:lvl1pPr>
            <a:lvl2pPr marL="742950" indent="-285750" defTabSz="931863">
              <a:defRPr>
                <a:solidFill>
                  <a:schemeClr val="tx1"/>
                </a:solidFill>
                <a:latin typeface="Verdana" pitchFamily="34" charset="0"/>
                <a:cs typeface="Arial" charset="0"/>
              </a:defRPr>
            </a:lvl2pPr>
            <a:lvl3pPr marL="1143000" indent="-228600" defTabSz="931863">
              <a:defRPr>
                <a:solidFill>
                  <a:schemeClr val="tx1"/>
                </a:solidFill>
                <a:latin typeface="Verdana" pitchFamily="34" charset="0"/>
                <a:cs typeface="Arial" charset="0"/>
              </a:defRPr>
            </a:lvl3pPr>
            <a:lvl4pPr marL="1600200" indent="-228600" defTabSz="931863">
              <a:defRPr>
                <a:solidFill>
                  <a:schemeClr val="tx1"/>
                </a:solidFill>
                <a:latin typeface="Verdana" pitchFamily="34" charset="0"/>
                <a:cs typeface="Arial" charset="0"/>
              </a:defRPr>
            </a:lvl4pPr>
            <a:lvl5pPr marL="2057400" indent="-228600" defTabSz="931863">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fld id="{1790E270-4976-496F-8E1A-FF540E61589E}" type="slidenum">
              <a:rPr lang="en-US" altLang="en-US">
                <a:latin typeface="Arial" charset="0"/>
              </a:rPr>
              <a:pPr/>
              <a:t>6</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idx="5"/>
          </p:nvPr>
        </p:nvSpPr>
        <p:spPr/>
        <p:txBody>
          <a:bodyPr/>
          <a:lstStyle/>
          <a:p>
            <a:pPr>
              <a:defRPr/>
            </a:pPr>
            <a:fld id="{D8BD7DED-0200-43D3-B4BC-C5F1EEF83586}" type="slidenum">
              <a:rPr lang="nl-NL"/>
              <a:pPr>
                <a:defRPr/>
              </a:pPr>
              <a:t>7</a:t>
            </a:fld>
            <a:endParaRPr lang="nl-NL"/>
          </a:p>
        </p:txBody>
      </p:sp>
      <p:sp>
        <p:nvSpPr>
          <p:cNvPr id="46083" name="Rectangle 1"/>
          <p:cNvSpPr>
            <a:spLocks noGrp="1" noRot="1" noChangeAspect="1" noChangeArrowheads="1" noTextEdit="1"/>
          </p:cNvSpPr>
          <p:nvPr>
            <p:ph type="sldImg"/>
          </p:nvPr>
        </p:nvSpPr>
        <p:spPr bwMode="auto">
          <a:xfrm>
            <a:off x="919163" y="744538"/>
            <a:ext cx="4960937" cy="3721100"/>
          </a:xfrm>
          <a:solidFill>
            <a:srgbClr val="FFFFFF"/>
          </a:solidFill>
          <a:ln>
            <a:solidFill>
              <a:srgbClr val="000000"/>
            </a:solidFill>
            <a:miter lim="800000"/>
            <a:headEnd/>
            <a:tailEnd/>
          </a:ln>
        </p:spPr>
      </p:sp>
      <p:sp>
        <p:nvSpPr>
          <p:cNvPr id="46084" name="Rectangle 2"/>
          <p:cNvSpPr>
            <a:spLocks noGrp="1" noChangeArrowheads="1"/>
          </p:cNvSpPr>
          <p:nvPr>
            <p:ph type="body" idx="1"/>
          </p:nvPr>
        </p:nvSpPr>
        <p:spPr bwMode="auto">
          <a:xfrm>
            <a:off x="680245" y="4715274"/>
            <a:ext cx="5438774" cy="4466433"/>
          </a:xfrm>
          <a:noFill/>
        </p:spPr>
        <p:txBody>
          <a:bodyPr wrap="none" anchor="ctr"/>
          <a:lstStyle/>
          <a:p>
            <a:pPr marL="182563" indent="-182563">
              <a:spcBef>
                <a:spcPts val="600"/>
              </a:spcBef>
              <a:spcAft>
                <a:spcPts val="600"/>
              </a:spcAft>
              <a:buFont typeface="Arial" charset="0"/>
              <a:buChar char="•"/>
            </a:pPr>
            <a:r>
              <a:rPr lang="en-US" sz="2200" dirty="0" smtClean="0"/>
              <a:t>Ministry of Finance “owns” instrument (prepares topic selection, drafts TOR, provide procedural guidelines, checks quality of draft reports)</a:t>
            </a:r>
          </a:p>
          <a:p>
            <a:pPr marL="182563" indent="-182563">
              <a:spcBef>
                <a:spcPts val="600"/>
              </a:spcBef>
              <a:spcAft>
                <a:spcPts val="600"/>
              </a:spcAft>
              <a:buFont typeface="Arial" charset="0"/>
              <a:buChar char="•"/>
            </a:pPr>
            <a:r>
              <a:rPr lang="nl-NL" sz="2200" dirty="0" smtClean="0"/>
              <a:t>Selection of subjects is part of negotiation between line ministry and ministry of Finance (with support of PM) </a:t>
            </a:r>
            <a:endParaRPr lang="en-US" sz="2200" dirty="0" smtClean="0"/>
          </a:p>
          <a:p>
            <a:pPr marL="182563" indent="-182563">
              <a:spcBef>
                <a:spcPts val="600"/>
              </a:spcBef>
              <a:spcAft>
                <a:spcPts val="600"/>
              </a:spcAft>
              <a:buFont typeface="Arial" charset="0"/>
              <a:buChar char="•"/>
            </a:pPr>
            <a:r>
              <a:rPr lang="nl-NL" sz="2200" dirty="0" smtClean="0"/>
              <a:t>Timing is anchored in budget preparation process: Reports are finished just before start of budget negotiations in spring</a:t>
            </a:r>
            <a:endParaRPr lang="en-US" sz="2200" dirty="0" smtClean="0"/>
          </a:p>
          <a:p>
            <a:pPr marL="182563" lvl="1" indent="-182563">
              <a:spcBef>
                <a:spcPts val="600"/>
              </a:spcBef>
              <a:spcAft>
                <a:spcPts val="600"/>
              </a:spcAft>
              <a:buFont typeface="Arial" charset="0"/>
              <a:buChar char="•"/>
            </a:pPr>
            <a:r>
              <a:rPr lang="en-US" sz="2200" dirty="0" smtClean="0"/>
              <a:t>Senior officials from Ministry of Finance and Prime Minister’s Office are member of the Working Groups;</a:t>
            </a:r>
          </a:p>
          <a:p>
            <a:pPr marL="182563" indent="-182563">
              <a:spcBef>
                <a:spcPts val="600"/>
              </a:spcBef>
              <a:spcAft>
                <a:spcPts val="600"/>
              </a:spcAft>
              <a:buFont typeface="Arial" charset="0"/>
              <a:buChar char="•"/>
            </a:pPr>
            <a:r>
              <a:rPr lang="en-US" sz="2200" dirty="0" smtClean="0"/>
              <a:t>Timing: options  are input for political parties and formation of the new coalition government</a:t>
            </a:r>
          </a:p>
          <a:p>
            <a:pPr marL="182563" indent="-182563">
              <a:spcBef>
                <a:spcPts val="600"/>
              </a:spcBef>
              <a:spcAft>
                <a:spcPts val="600"/>
              </a:spcAft>
              <a:buFont typeface="Arial" charset="0"/>
              <a:buChar char="•"/>
            </a:pPr>
            <a:r>
              <a:rPr lang="nl-NL" sz="2200" i="1" dirty="0" smtClean="0"/>
              <a:t>The process is well-understood as has been going since 1981</a:t>
            </a:r>
            <a:endParaRPr lang="en-US" sz="2200" i="1" dirty="0" smtClean="0"/>
          </a:p>
          <a:p>
            <a:pPr>
              <a:spcBef>
                <a:spcPts val="450"/>
              </a:spcBef>
              <a:tabLst>
                <a:tab pos="0" algn="l"/>
                <a:tab pos="447675" algn="l"/>
                <a:tab pos="896938" algn="l"/>
                <a:tab pos="1347788" algn="l"/>
                <a:tab pos="1797050" algn="l"/>
                <a:tab pos="2246313" algn="l"/>
                <a:tab pos="2697163" algn="l"/>
                <a:tab pos="3146425" algn="l"/>
                <a:tab pos="3597275" algn="l"/>
                <a:tab pos="4046538" algn="l"/>
                <a:tab pos="4495800" algn="l"/>
                <a:tab pos="4946650" algn="l"/>
                <a:tab pos="5395913" algn="l"/>
                <a:tab pos="5846763" algn="l"/>
                <a:tab pos="6296025" algn="l"/>
                <a:tab pos="6745288" algn="l"/>
                <a:tab pos="7196138" algn="l"/>
                <a:tab pos="7645400" algn="l"/>
                <a:tab pos="8096250" algn="l"/>
                <a:tab pos="8545513" algn="l"/>
                <a:tab pos="8994775" algn="l"/>
              </a:tabLst>
            </a:pPr>
            <a:endParaRPr lang="en-GB" dirty="0" smtClean="0">
              <a:ea typeface="WenQuanYi Micro Hei"/>
              <a:cs typeface="WenQuanYi Micro He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7107" name="Tijdelijke aanduiding voor notities 2"/>
          <p:cNvSpPr>
            <a:spLocks noGrp="1"/>
          </p:cNvSpPr>
          <p:nvPr>
            <p:ph type="body" idx="1"/>
          </p:nvPr>
        </p:nvSpPr>
        <p:spPr bwMode="auto">
          <a:noFill/>
        </p:spPr>
        <p:txBody>
          <a:bodyPr/>
          <a:lstStyle/>
          <a:p>
            <a:endParaRPr lang="nl-NL" smtClean="0"/>
          </a:p>
        </p:txBody>
      </p:sp>
      <p:sp>
        <p:nvSpPr>
          <p:cNvPr id="4" name="Tijdelijke aanduiding voor dianummer 3"/>
          <p:cNvSpPr>
            <a:spLocks noGrp="1"/>
          </p:cNvSpPr>
          <p:nvPr>
            <p:ph type="sldNum" sz="quarter" idx="5"/>
          </p:nvPr>
        </p:nvSpPr>
        <p:spPr/>
        <p:txBody>
          <a:bodyPr/>
          <a:lstStyle/>
          <a:p>
            <a:pPr>
              <a:defRPr/>
            </a:pPr>
            <a:fld id="{6650EAEA-80AB-4B96-B81D-F7F80C5DA2FA}" type="slidenum">
              <a:rPr lang="nl-NL" smtClean="0"/>
              <a:pPr>
                <a:defRPr/>
              </a:pPr>
              <a:t>8</a:t>
            </a:fld>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IE" altLang="en-US" smtClean="0"/>
          </a:p>
        </p:txBody>
      </p:sp>
      <p:sp>
        <p:nvSpPr>
          <p:cNvPr id="34820" name="Slide Number Placeholder 3"/>
          <p:cNvSpPr>
            <a:spLocks noGrp="1"/>
          </p:cNvSpPr>
          <p:nvPr>
            <p:ph type="sldNum" sz="quarter" idx="5"/>
          </p:nvPr>
        </p:nvSpPr>
        <p:spPr>
          <a:noFill/>
        </p:spPr>
        <p:txBody>
          <a:bodyPr/>
          <a:lstStyle>
            <a:lvl1pPr defTabSz="936625">
              <a:defRPr>
                <a:solidFill>
                  <a:schemeClr val="tx1"/>
                </a:solidFill>
                <a:latin typeface="Verdana" pitchFamily="34" charset="0"/>
                <a:cs typeface="Arial" charset="0"/>
              </a:defRPr>
            </a:lvl1pPr>
            <a:lvl2pPr marL="742950" indent="-285750" defTabSz="936625">
              <a:defRPr>
                <a:solidFill>
                  <a:schemeClr val="tx1"/>
                </a:solidFill>
                <a:latin typeface="Verdana" pitchFamily="34" charset="0"/>
                <a:cs typeface="Arial" charset="0"/>
              </a:defRPr>
            </a:lvl2pPr>
            <a:lvl3pPr marL="1143000" indent="-228600" defTabSz="936625">
              <a:defRPr>
                <a:solidFill>
                  <a:schemeClr val="tx1"/>
                </a:solidFill>
                <a:latin typeface="Verdana" pitchFamily="34" charset="0"/>
                <a:cs typeface="Arial" charset="0"/>
              </a:defRPr>
            </a:lvl3pPr>
            <a:lvl4pPr marL="1600200" indent="-228600" defTabSz="936625">
              <a:defRPr>
                <a:solidFill>
                  <a:schemeClr val="tx1"/>
                </a:solidFill>
                <a:latin typeface="Verdana" pitchFamily="34" charset="0"/>
                <a:cs typeface="Arial" charset="0"/>
              </a:defRPr>
            </a:lvl4pPr>
            <a:lvl5pPr marL="2057400" indent="-228600" defTabSz="936625">
              <a:defRPr>
                <a:solidFill>
                  <a:schemeClr val="tx1"/>
                </a:solidFill>
                <a:latin typeface="Verdana" pitchFamily="34" charset="0"/>
                <a:cs typeface="Arial" charset="0"/>
              </a:defRPr>
            </a:lvl5pPr>
            <a:lvl6pPr marL="2514600" indent="-228600" defTabSz="936625" eaLnBrk="0" fontAlgn="base" hangingPunct="0">
              <a:spcBef>
                <a:spcPct val="0"/>
              </a:spcBef>
              <a:spcAft>
                <a:spcPct val="0"/>
              </a:spcAft>
              <a:defRPr>
                <a:solidFill>
                  <a:schemeClr val="tx1"/>
                </a:solidFill>
                <a:latin typeface="Verdana" pitchFamily="34" charset="0"/>
                <a:cs typeface="Arial" charset="0"/>
              </a:defRPr>
            </a:lvl6pPr>
            <a:lvl7pPr marL="2971800" indent="-228600" defTabSz="936625" eaLnBrk="0" fontAlgn="base" hangingPunct="0">
              <a:spcBef>
                <a:spcPct val="0"/>
              </a:spcBef>
              <a:spcAft>
                <a:spcPct val="0"/>
              </a:spcAft>
              <a:defRPr>
                <a:solidFill>
                  <a:schemeClr val="tx1"/>
                </a:solidFill>
                <a:latin typeface="Verdana" pitchFamily="34" charset="0"/>
                <a:cs typeface="Arial" charset="0"/>
              </a:defRPr>
            </a:lvl7pPr>
            <a:lvl8pPr marL="3429000" indent="-228600" defTabSz="936625" eaLnBrk="0" fontAlgn="base" hangingPunct="0">
              <a:spcBef>
                <a:spcPct val="0"/>
              </a:spcBef>
              <a:spcAft>
                <a:spcPct val="0"/>
              </a:spcAft>
              <a:defRPr>
                <a:solidFill>
                  <a:schemeClr val="tx1"/>
                </a:solidFill>
                <a:latin typeface="Verdana" pitchFamily="34" charset="0"/>
                <a:cs typeface="Arial" charset="0"/>
              </a:defRPr>
            </a:lvl8pPr>
            <a:lvl9pPr marL="3886200" indent="-228600" defTabSz="936625" eaLnBrk="0" fontAlgn="base" hangingPunct="0">
              <a:spcBef>
                <a:spcPct val="0"/>
              </a:spcBef>
              <a:spcAft>
                <a:spcPct val="0"/>
              </a:spcAft>
              <a:defRPr>
                <a:solidFill>
                  <a:schemeClr val="tx1"/>
                </a:solidFill>
                <a:latin typeface="Verdana" pitchFamily="34" charset="0"/>
                <a:cs typeface="Arial" charset="0"/>
              </a:defRPr>
            </a:lvl9pPr>
          </a:lstStyle>
          <a:p>
            <a:fld id="{B7684C2A-CA83-4CC1-A4DA-F39010020188}" type="slidenum">
              <a:rPr lang="en-US" altLang="en-US">
                <a:latin typeface="Arial" charset="0"/>
              </a:rPr>
              <a:pPr/>
              <a:t>14</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35038" y="762000"/>
            <a:ext cx="4967287" cy="3725863"/>
          </a:xfrm>
          <a:ln/>
        </p:spPr>
      </p:sp>
      <p:sp>
        <p:nvSpPr>
          <p:cNvPr id="4505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7107" name="Tijdelijke aanduiding voor notities 2"/>
          <p:cNvSpPr>
            <a:spLocks noGrp="1"/>
          </p:cNvSpPr>
          <p:nvPr>
            <p:ph type="body" idx="1"/>
          </p:nvPr>
        </p:nvSpPr>
        <p:spPr bwMode="auto">
          <a:noFill/>
        </p:spPr>
        <p:txBody>
          <a:bodyPr/>
          <a:lstStyle/>
          <a:p>
            <a:endParaRPr lang="nl-NL" smtClean="0"/>
          </a:p>
        </p:txBody>
      </p:sp>
      <p:sp>
        <p:nvSpPr>
          <p:cNvPr id="4" name="Tijdelijke aanduiding voor dianummer 3"/>
          <p:cNvSpPr>
            <a:spLocks noGrp="1"/>
          </p:cNvSpPr>
          <p:nvPr>
            <p:ph type="sldNum" sz="quarter" idx="5"/>
          </p:nvPr>
        </p:nvSpPr>
        <p:spPr/>
        <p:txBody>
          <a:bodyPr/>
          <a:lstStyle/>
          <a:p>
            <a:pPr>
              <a:defRPr/>
            </a:pPr>
            <a:fld id="{6650EAEA-80AB-4B96-B81D-F7F80C5DA2FA}" type="slidenum">
              <a:rPr lang="nl-NL" smtClean="0"/>
              <a:pPr>
                <a:defRPr/>
              </a:pPr>
              <a:t>16</a:t>
            </a:fld>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smtClean="0"/>
              <a:t>Master Title: </a:t>
            </a:r>
            <a:br>
              <a:rPr lang="en-US" noProof="0" dirty="0" smtClean="0"/>
            </a:br>
            <a:r>
              <a:rPr lang="en-US" noProof="0" dirty="0" smtClean="0"/>
              <a:t>Version 1</a:t>
            </a:r>
          </a:p>
        </p:txBody>
      </p:sp>
      <p:sp>
        <p:nvSpPr>
          <p:cNvPr id="7" name="Rectangle 3"/>
          <p:cNvSpPr>
            <a:spLocks noGrp="1" noChangeArrowheads="1"/>
          </p:cNvSpPr>
          <p:nvPr>
            <p:ph type="subTitle" idx="1" hasCustomPrompt="1"/>
          </p:nvPr>
        </p:nvSpPr>
        <p:spPr>
          <a:xfrm>
            <a:off x="4588042" y="5153078"/>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smtClean="0"/>
              <a:t>Name of the contributor</a:t>
            </a:r>
          </a:p>
          <a:p>
            <a:pPr lvl="0"/>
            <a:r>
              <a:rPr lang="en-US" noProof="0" dirty="0" smtClean="0"/>
              <a:t>Name of the event, venue</a:t>
            </a:r>
          </a:p>
          <a:p>
            <a:pPr lvl="0"/>
            <a:r>
              <a:rPr lang="en-US" noProof="0" dirty="0" smtClean="0"/>
              <a:t>00 Month 2012</a:t>
            </a:r>
          </a:p>
        </p:txBody>
      </p:sp>
      <p:sp>
        <p:nvSpPr>
          <p:cNvPr id="8" name="Rectangle 4"/>
          <p:cNvSpPr txBox="1">
            <a:spLocks noChangeArrowheads="1"/>
          </p:cNvSpPr>
          <p:nvPr userDrawn="1"/>
        </p:nvSpPr>
        <p:spPr bwMode="auto">
          <a:xfrm>
            <a:off x="4588042" y="6453187"/>
            <a:ext cx="151141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noProof="0" dirty="0" smtClean="0">
                <a:solidFill>
                  <a:schemeClr val="tx1"/>
                </a:solidFill>
                <a:latin typeface="Arial"/>
                <a:ea typeface="ＭＳ Ｐゴシック" charset="0"/>
                <a:cs typeface="Arial"/>
              </a:rPr>
              <a:t>Strictly Confidential</a:t>
            </a:r>
            <a:r>
              <a:rPr lang="de-DE" sz="900" kern="1200" dirty="0" smtClean="0">
                <a:solidFill>
                  <a:schemeClr val="tx1"/>
                </a:solidFill>
                <a:latin typeface="Arial"/>
                <a:ea typeface="ＭＳ Ｐゴシック" charset="0"/>
                <a:cs typeface="Arial"/>
              </a:rPr>
              <a:t> © 2014</a:t>
            </a:r>
            <a:endParaRPr lang="en-US" sz="900" dirty="0">
              <a:solidFill>
                <a:schemeClr val="tx1"/>
              </a:solidFill>
              <a:latin typeface="Arial"/>
              <a:cs typeface="Arial"/>
            </a:endParaRP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Rectangle 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999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A3910A2-710A-4572-85F7-B10EB1D12DF4}" type="datetime1">
              <a:rPr lang="en-US"/>
              <a:pPr>
                <a:defRPr/>
              </a:pPr>
              <a:t>12/2/2014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74C131-D00A-4A44-958A-14A85FF2162C}" type="slidenum">
              <a:rPr lang="en-US"/>
              <a:pPr>
                <a:defRPr/>
              </a:pPr>
              <a:t>‹#›</a:t>
            </a:fld>
            <a:endParaRPr lang="en-US"/>
          </a:p>
        </p:txBody>
      </p:sp>
    </p:spTree>
    <p:extLst>
      <p:ext uri="{BB962C8B-B14F-4D97-AF65-F5344CB8AC3E}">
        <p14:creationId xmlns:p14="http://schemas.microsoft.com/office/powerpoint/2010/main" val="105552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el en twee tekst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52425" y="1800225"/>
            <a:ext cx="4038600" cy="44148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4543425" y="1800225"/>
            <a:ext cx="4038600" cy="44148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shpDatum"/>
          <p:cNvSpPr>
            <a:spLocks noGrp="1" noChangeArrowheads="1"/>
          </p:cNvSpPr>
          <p:nvPr>
            <p:ph type="dt" sz="half" idx="10"/>
          </p:nvPr>
        </p:nvSpPr>
        <p:spPr>
          <a:xfrm>
            <a:off x="4486275" y="6540500"/>
            <a:ext cx="4157663" cy="327025"/>
          </a:xfrm>
          <a:prstGeom prst="rect">
            <a:avLst/>
          </a:prstGeom>
          <a:ln/>
        </p:spPr>
        <p:txBody>
          <a:bodyPr/>
          <a:lstStyle>
            <a:lvl1pPr>
              <a:defRPr/>
            </a:lvl1pPr>
          </a:lstStyle>
          <a:p>
            <a:pPr>
              <a:defRPr/>
            </a:pPr>
            <a:r>
              <a:rPr lang="nl-NL" smtClean="0"/>
              <a:t>Budgettair beleid | 29 november 2010</a:t>
            </a: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78BA6DD8-B100-488C-B5EF-E821E1D1294B}" type="slidenum">
              <a:rPr lang="nl-NL"/>
              <a:pPr>
                <a:defRPr/>
              </a:pPr>
              <a:t>‹#›</a:t>
            </a:fld>
            <a:endParaRPr lang="nl-NL"/>
          </a:p>
        </p:txBody>
      </p:sp>
    </p:spTree>
    <p:extLst>
      <p:ext uri="{BB962C8B-B14F-4D97-AF65-F5344CB8AC3E}">
        <p14:creationId xmlns:p14="http://schemas.microsoft.com/office/powerpoint/2010/main" val="237528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7" y="3958989"/>
            <a:ext cx="7538185" cy="1011238"/>
          </a:xfrm>
        </p:spPr>
        <p:txBody>
          <a:bodyPr bIns="0"/>
          <a:lstStyle>
            <a:lvl1pPr>
              <a:defRPr sz="3500">
                <a:solidFill>
                  <a:schemeClr val="tx1"/>
                </a:solidFill>
                <a:latin typeface="Arial"/>
                <a:cs typeface="Arial"/>
              </a:defRPr>
            </a:lvl1pPr>
          </a:lstStyle>
          <a:p>
            <a:pPr lvl="0"/>
            <a:r>
              <a:rPr lang="en-US" noProof="0" dirty="0" smtClean="0"/>
              <a:t>Master Title: Version 2</a:t>
            </a:r>
          </a:p>
        </p:txBody>
      </p:sp>
      <p:sp>
        <p:nvSpPr>
          <p:cNvPr id="8" name="Rectangle 3"/>
          <p:cNvSpPr>
            <a:spLocks noGrp="1" noChangeArrowheads="1"/>
          </p:cNvSpPr>
          <p:nvPr>
            <p:ph type="subTitle" idx="1" hasCustomPrompt="1"/>
          </p:nvPr>
        </p:nvSpPr>
        <p:spPr>
          <a:xfrm>
            <a:off x="1065327" y="5131316"/>
            <a:ext cx="7539711"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smtClean="0"/>
              <a:t>Name of the contributor</a:t>
            </a:r>
          </a:p>
          <a:p>
            <a:pPr lvl="0"/>
            <a:r>
              <a:rPr lang="en-US" noProof="0" dirty="0" smtClean="0"/>
              <a:t>Name of the event, venue, 00 Month 2012</a:t>
            </a:r>
          </a:p>
        </p:txBody>
      </p:sp>
      <p:sp>
        <p:nvSpPr>
          <p:cNvPr id="11" name="Rectangle 4"/>
          <p:cNvSpPr txBox="1">
            <a:spLocks noChangeArrowheads="1"/>
          </p:cNvSpPr>
          <p:nvPr userDrawn="1"/>
        </p:nvSpPr>
        <p:spPr bwMode="auto">
          <a:xfrm>
            <a:off x="1065327" y="6453187"/>
            <a:ext cx="4175874"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noProof="0" dirty="0" smtClean="0">
                <a:solidFill>
                  <a:schemeClr val="tx1"/>
                </a:solidFill>
                <a:latin typeface="Arial"/>
                <a:ea typeface="ＭＳ Ｐゴシック" charset="0"/>
                <a:cs typeface="Arial"/>
              </a:rPr>
              <a:t>Strictly Confidential</a:t>
            </a:r>
            <a:r>
              <a:rPr lang="de-DE" sz="900" kern="1200" dirty="0" smtClean="0">
                <a:solidFill>
                  <a:schemeClr val="tx1"/>
                </a:solidFill>
                <a:latin typeface="Arial"/>
                <a:ea typeface="ＭＳ Ｐゴシック" charset="0"/>
                <a:cs typeface="Arial"/>
              </a:rPr>
              <a:t> © 2014</a:t>
            </a:r>
            <a:endParaRPr lang="en-US" sz="900" dirty="0">
              <a:solidFill>
                <a:schemeClr val="tx1"/>
              </a:solidFill>
              <a:latin typeface="Arial"/>
              <a:cs typeface="Arial"/>
            </a:endParaRPr>
          </a:p>
        </p:txBody>
      </p:sp>
    </p:spTree>
    <p:extLst>
      <p:ext uri="{BB962C8B-B14F-4D97-AF65-F5344CB8AC3E}">
        <p14:creationId xmlns:p14="http://schemas.microsoft.com/office/powerpoint/2010/main" val="3752270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spTree>
    <p:extLst>
      <p:ext uri="{BB962C8B-B14F-4D97-AF65-F5344CB8AC3E}">
        <p14:creationId xmlns:p14="http://schemas.microsoft.com/office/powerpoint/2010/main" val="36866143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0" y="3716338"/>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323850" y="1268413"/>
            <a:ext cx="8496300" cy="2305050"/>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208962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1" y="1268413"/>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4643438" y="1268413"/>
            <a:ext cx="4176712" cy="4752975"/>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254192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321547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ctrTitle" hasCustomPrompt="1"/>
          </p:nvPr>
        </p:nvSpPr>
        <p:spPr>
          <a:xfrm>
            <a:off x="4780546" y="2986248"/>
            <a:ext cx="3349461" cy="1011238"/>
          </a:xfrm>
        </p:spPr>
        <p:txBody>
          <a:bodyPr bIns="0"/>
          <a:lstStyle>
            <a:lvl1pPr>
              <a:defRPr sz="3500">
                <a:solidFill>
                  <a:srgbClr val="002345"/>
                </a:solidFill>
                <a:latin typeface="Arial"/>
                <a:cs typeface="Arial"/>
              </a:defRPr>
            </a:lvl1pPr>
          </a:lstStyle>
          <a:p>
            <a:pPr lvl="0"/>
            <a:r>
              <a:rPr lang="en-US" noProof="0" dirty="0" smtClean="0"/>
              <a:t>Thank you</a:t>
            </a:r>
          </a:p>
        </p:txBody>
      </p:sp>
      <p:sp>
        <p:nvSpPr>
          <p:cNvPr id="6" name="Rectangle 3"/>
          <p:cNvSpPr>
            <a:spLocks noGrp="1" noChangeArrowheads="1"/>
          </p:cNvSpPr>
          <p:nvPr>
            <p:ph type="subTitle" idx="1" hasCustomPrompt="1"/>
          </p:nvPr>
        </p:nvSpPr>
        <p:spPr>
          <a:xfrm>
            <a:off x="4780547" y="4026716"/>
            <a:ext cx="339115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563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4" name="Bild 13"/>
          <p:cNvPicPr>
            <a:picLocks noChangeAspect="1"/>
          </p:cNvPicPr>
          <p:nvPr userDrawn="1"/>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0" y="1272561"/>
            <a:ext cx="7017314" cy="1011238"/>
          </a:xfrm>
        </p:spPr>
        <p:txBody>
          <a:bodyPr bIns="0"/>
          <a:lstStyle>
            <a:lvl1pPr>
              <a:defRPr sz="3500">
                <a:solidFill>
                  <a:schemeClr val="tx1"/>
                </a:solidFill>
                <a:latin typeface="Arial"/>
                <a:cs typeface="Arial"/>
              </a:defRPr>
            </a:lvl1pPr>
          </a:lstStyle>
          <a:p>
            <a:pPr lvl="0"/>
            <a:r>
              <a:rPr lang="en-US" noProof="0" dirty="0" smtClean="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spTree>
    <p:extLst>
      <p:ext uri="{BB962C8B-B14F-4D97-AF65-F5344CB8AC3E}">
        <p14:creationId xmlns:p14="http://schemas.microsoft.com/office/powerpoint/2010/main" val="2396073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885BDA-C822-4201-90F2-FE79A167D67D}"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82195-70B8-4CB9-86FE-190EE8F2B36D}" type="slidenum">
              <a:rPr lang="en-US" smtClean="0"/>
              <a:t>‹#›</a:t>
            </a:fld>
            <a:endParaRPr lang="en-US"/>
          </a:p>
        </p:txBody>
      </p:sp>
    </p:spTree>
    <p:extLst>
      <p:ext uri="{BB962C8B-B14F-4D97-AF65-F5344CB8AC3E}">
        <p14:creationId xmlns:p14="http://schemas.microsoft.com/office/powerpoint/2010/main" val="179642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0" y="260350"/>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p>
            <a:pPr lvl="0"/>
            <a:r>
              <a:rPr lang="en-US" noProof="0" smtClean="0"/>
              <a:t>This is a headline</a:t>
            </a:r>
            <a:endParaRPr lang="en-US" noProof="0"/>
          </a:p>
        </p:txBody>
      </p:sp>
      <p:sp>
        <p:nvSpPr>
          <p:cNvPr id="9" name="Rectangle 5"/>
          <p:cNvSpPr>
            <a:spLocks noGrp="1" noChangeArrowheads="1"/>
          </p:cNvSpPr>
          <p:nvPr>
            <p:ph type="ftr" sz="quarter" idx="3"/>
          </p:nvPr>
        </p:nvSpPr>
        <p:spPr bwMode="auto">
          <a:xfrm>
            <a:off x="2310063" y="6360101"/>
            <a:ext cx="455832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a:defRPr/>
            </a:pPr>
            <a:r>
              <a:rPr lang="en-US" dirty="0" smtClean="0"/>
              <a:t>Title of Presentation</a:t>
            </a:r>
            <a:endParaRPr lang="en-US" dirty="0"/>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dirty="0"/>
          </a:p>
        </p:txBody>
      </p:sp>
      <p:sp>
        <p:nvSpPr>
          <p:cNvPr id="12" name="Rectangle 4"/>
          <p:cNvSpPr txBox="1">
            <a:spLocks noChangeArrowheads="1"/>
          </p:cNvSpPr>
          <p:nvPr userDrawn="1"/>
        </p:nvSpPr>
        <p:spPr bwMode="auto">
          <a:xfrm>
            <a:off x="6941528" y="6356903"/>
            <a:ext cx="1445254" cy="21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900" kern="1200" noProof="0" dirty="0" smtClean="0">
                <a:solidFill>
                  <a:schemeClr val="tx1">
                    <a:lumMod val="75000"/>
                    <a:lumOff val="25000"/>
                  </a:schemeClr>
                </a:solidFill>
                <a:latin typeface="Arial"/>
                <a:ea typeface="ＭＳ Ｐゴシック" charset="0"/>
                <a:cs typeface="Arial"/>
              </a:rPr>
              <a:t>Strictly Confidential</a:t>
            </a:r>
            <a:r>
              <a:rPr lang="en-US" sz="900" kern="1200" dirty="0" smtClean="0">
                <a:solidFill>
                  <a:schemeClr val="tx1">
                    <a:lumMod val="75000"/>
                    <a:lumOff val="25000"/>
                  </a:schemeClr>
                </a:solidFill>
                <a:latin typeface="Arial"/>
                <a:ea typeface="ＭＳ Ｐゴシック" charset="0"/>
                <a:cs typeface="Arial"/>
              </a:rPr>
              <a:t> © 2014</a:t>
            </a:r>
            <a:endParaRPr lang="en-US" sz="900" dirty="0">
              <a:solidFill>
                <a:schemeClr val="tx1">
                  <a:lumMod val="75000"/>
                  <a:lumOff val="25000"/>
                </a:schemeClr>
              </a:solidFill>
              <a:latin typeface="Arial"/>
              <a:cs typeface="Arial"/>
            </a:endParaRPr>
          </a:p>
        </p:txBody>
      </p:sp>
      <p:sp>
        <p:nvSpPr>
          <p:cNvPr id="2" name="Textplatzhalter 1"/>
          <p:cNvSpPr>
            <a:spLocks noGrp="1"/>
          </p:cNvSpPr>
          <p:nvPr>
            <p:ph type="body" idx="1"/>
          </p:nvPr>
        </p:nvSpPr>
        <p:spPr>
          <a:xfrm>
            <a:off x="323850" y="1268413"/>
            <a:ext cx="8496300" cy="4752975"/>
          </a:xfrm>
          <a:prstGeom prst="rect">
            <a:avLst/>
          </a:prstGeom>
        </p:spPr>
        <p:txBody>
          <a:bodyPr vert="horz" lIns="0" tIns="0" rIns="0" bIns="0" rtlCol="0">
            <a:noAutofit/>
          </a:body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pic>
        <p:nvPicPr>
          <p:cNvPr id="11" name="Picture 2" descr="U:\1405265\1405265 WBG Logo\LOGO FILES\Horizontal\WBG_Horizontal_Color\web\WBG_Horizontal-RGB-web.jp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r="-715"/>
          <a:stretch/>
        </p:blipFill>
        <p:spPr bwMode="auto">
          <a:xfrm>
            <a:off x="323851" y="6302501"/>
            <a:ext cx="1689433" cy="32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819458"/>
      </p:ext>
    </p:extLst>
  </p:cSld>
  <p:clrMap bg1="lt1" tx1="dk1" bg2="lt2" tx2="dk2" accent1="accent1" accent2="accent2" accent3="accent3" accent4="accent4" accent5="accent5" accent6="accent6" hlink="hlink" folHlink="folHlink"/>
  <p:sldLayoutIdLst>
    <p:sldLayoutId id="2147483665" r:id="rId1"/>
    <p:sldLayoutId id="2147483681" r:id="rId2"/>
    <p:sldLayoutId id="2147483656" r:id="rId3"/>
    <p:sldLayoutId id="2147483660" r:id="rId4"/>
    <p:sldLayoutId id="2147483661" r:id="rId5"/>
    <p:sldLayoutId id="2147483659" r:id="rId6"/>
    <p:sldLayoutId id="2147483680" r:id="rId7"/>
    <p:sldLayoutId id="2147483663" r:id="rId8"/>
    <p:sldLayoutId id="2147483683" r:id="rId9"/>
    <p:sldLayoutId id="2147483687" r:id="rId10"/>
    <p:sldLayoutId id="2147483689" r:id="rId11"/>
  </p:sldLayoutIdLst>
  <p:timing>
    <p:tnLst>
      <p:par>
        <p:cTn id="1" dur="indefinite" restart="never" nodeType="tmRoot"/>
      </p:par>
    </p:tnLst>
  </p:timing>
  <p:hf hdr="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677388" y="1888177"/>
            <a:ext cx="7969517" cy="1139229"/>
          </a:xfrm>
        </p:spPr>
        <p:txBody>
          <a:bodyPr/>
          <a:lstStyle/>
          <a:p>
            <a:pPr algn="ctr"/>
            <a:r>
              <a:rPr lang="en-US" b="1" dirty="0" smtClean="0">
                <a:solidFill>
                  <a:srgbClr val="0070C0"/>
                </a:solidFill>
              </a:rPr>
              <a:t>Spending Reviews</a:t>
            </a:r>
            <a:br>
              <a:rPr lang="en-US" b="1" dirty="0" smtClean="0">
                <a:solidFill>
                  <a:srgbClr val="0070C0"/>
                </a:solidFill>
              </a:rPr>
            </a:br>
            <a:r>
              <a:rPr lang="en-US" b="1" dirty="0">
                <a:solidFill>
                  <a:srgbClr val="0070C0"/>
                </a:solidFill>
              </a:rPr>
              <a:t>SR process and the methodology</a:t>
            </a:r>
          </a:p>
        </p:txBody>
      </p:sp>
      <p:sp>
        <p:nvSpPr>
          <p:cNvPr id="24" name="Subtitle 23"/>
          <p:cNvSpPr>
            <a:spLocks noGrp="1"/>
          </p:cNvSpPr>
          <p:nvPr>
            <p:ph type="subTitle" idx="1"/>
          </p:nvPr>
        </p:nvSpPr>
        <p:spPr>
          <a:xfrm>
            <a:off x="4572000" y="4847984"/>
            <a:ext cx="4369260" cy="1020553"/>
          </a:xfrm>
        </p:spPr>
        <p:txBody>
          <a:bodyPr/>
          <a:lstStyle/>
          <a:p>
            <a:r>
              <a:rPr lang="en-US" b="1" dirty="0" smtClean="0">
                <a:solidFill>
                  <a:srgbClr val="0070C0"/>
                </a:solidFill>
              </a:rPr>
              <a:t>Theo Thomas, Lead Economist</a:t>
            </a:r>
          </a:p>
          <a:p>
            <a:r>
              <a:rPr lang="en-US" b="1" dirty="0" err="1" smtClean="0">
                <a:solidFill>
                  <a:srgbClr val="0070C0"/>
                </a:solidFill>
              </a:rPr>
              <a:t>Sanja</a:t>
            </a:r>
            <a:r>
              <a:rPr lang="en-US" b="1" dirty="0" smtClean="0">
                <a:solidFill>
                  <a:srgbClr val="0070C0"/>
                </a:solidFill>
              </a:rPr>
              <a:t> </a:t>
            </a:r>
            <a:r>
              <a:rPr lang="en-US" b="1" dirty="0" err="1" smtClean="0">
                <a:solidFill>
                  <a:srgbClr val="0070C0"/>
                </a:solidFill>
              </a:rPr>
              <a:t>Madzarevic-Sujster</a:t>
            </a:r>
            <a:r>
              <a:rPr lang="en-US" b="1" dirty="0" smtClean="0">
                <a:solidFill>
                  <a:srgbClr val="0070C0"/>
                </a:solidFill>
              </a:rPr>
              <a:t>, Senior Economist</a:t>
            </a:r>
          </a:p>
        </p:txBody>
      </p:sp>
      <p:pic>
        <p:nvPicPr>
          <p:cNvPr id="4" name="Picture 3" descr="U:\1405265\1405265 WBG Logo\LOGO FILES\Horizontal\WBG_Horizontal_Color\WBG_Horizontal-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02" y="335840"/>
            <a:ext cx="3615235" cy="70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99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78BA6DD8-B100-488C-B5EF-E821E1D1294B}" type="slidenum">
              <a:rPr lang="nl-NL" smtClean="0"/>
              <a:pPr>
                <a:defRPr/>
              </a:pPr>
              <a:t>10</a:t>
            </a:fld>
            <a:endParaRPr lang="nl-NL"/>
          </a:p>
        </p:txBody>
      </p:sp>
      <p:sp>
        <p:nvSpPr>
          <p:cNvPr id="8" name="Rectangle 2"/>
          <p:cNvSpPr>
            <a:spLocks noGrp="1" noChangeArrowheads="1"/>
          </p:cNvSpPr>
          <p:nvPr>
            <p:ph type="title" idx="4294967295"/>
          </p:nvPr>
        </p:nvSpPr>
        <p:spPr>
          <a:xfrm>
            <a:off x="283584" y="342838"/>
            <a:ext cx="8622637" cy="609600"/>
          </a:xfrm>
          <a:noFill/>
        </p:spPr>
        <p:txBody>
          <a:bodyPr anchor="ctr"/>
          <a:lstStyle/>
          <a:p>
            <a:pPr>
              <a:defRPr/>
            </a:pPr>
            <a:r>
              <a:rPr lang="en-US" sz="2800" b="1" dirty="0" smtClean="0">
                <a:solidFill>
                  <a:srgbClr val="0070C0"/>
                </a:solidFill>
              </a:rPr>
              <a:t>Lesson #4: Promoting ‘</a:t>
            </a:r>
            <a:r>
              <a:rPr lang="en-US" sz="2800" b="1" i="1" dirty="0" smtClean="0">
                <a:solidFill>
                  <a:srgbClr val="0070C0"/>
                </a:solidFill>
              </a:rPr>
              <a:t>independence</a:t>
            </a:r>
            <a:r>
              <a:rPr lang="en-US" sz="2800" b="1" dirty="0" smtClean="0">
                <a:solidFill>
                  <a:srgbClr val="0070C0"/>
                </a:solidFill>
              </a:rPr>
              <a:t>’ and ‘buy-in’</a:t>
            </a:r>
          </a:p>
        </p:txBody>
      </p:sp>
      <p:sp>
        <p:nvSpPr>
          <p:cNvPr id="9" name="Rectangle 3"/>
          <p:cNvSpPr txBox="1">
            <a:spLocks noChangeArrowheads="1"/>
          </p:cNvSpPr>
          <p:nvPr/>
        </p:nvSpPr>
        <p:spPr bwMode="auto">
          <a:xfrm>
            <a:off x="128935" y="988219"/>
            <a:ext cx="8777287" cy="5237949"/>
          </a:xfrm>
          <a:prstGeom prst="rect">
            <a:avLst/>
          </a:prstGeom>
          <a:noFill/>
          <a:ln w="9525">
            <a:noFill/>
            <a:miter lim="800000"/>
            <a:headEnd/>
            <a:tailEnd/>
          </a:ln>
        </p:spPr>
        <p:txBody>
          <a:bodyPr/>
          <a:lstStyle/>
          <a:p>
            <a:pPr marL="0" lvl="1" eaLnBrk="0" hangingPunct="0">
              <a:spcBef>
                <a:spcPct val="20000"/>
              </a:spcBef>
            </a:pPr>
            <a:r>
              <a:rPr lang="en-US" sz="2300" dirty="0" smtClean="0"/>
              <a:t>Dutch approach:</a:t>
            </a:r>
          </a:p>
          <a:p>
            <a:pPr marL="179388" lvl="1" indent="-179388" eaLnBrk="0" hangingPunct="0">
              <a:spcBef>
                <a:spcPct val="20000"/>
              </a:spcBef>
              <a:buFontTx/>
              <a:buBlip>
                <a:blip r:embed="rId2"/>
              </a:buBlip>
            </a:pPr>
            <a:r>
              <a:rPr lang="en-US" sz="2300" dirty="0" smtClean="0"/>
              <a:t>Independent</a:t>
            </a:r>
            <a:r>
              <a:rPr lang="en-US" sz="2300" dirty="0"/>
              <a:t>, non-political working groups </a:t>
            </a:r>
            <a:r>
              <a:rPr lang="en-US" sz="2300" dirty="0" smtClean="0"/>
              <a:t>(high-level civil servants </a:t>
            </a:r>
            <a:r>
              <a:rPr lang="en-US" sz="2300" dirty="0"/>
              <a:t>and external experts</a:t>
            </a:r>
            <a:r>
              <a:rPr lang="en-US" sz="2300" dirty="0" smtClean="0"/>
              <a:t>);</a:t>
            </a:r>
          </a:p>
          <a:p>
            <a:pPr marL="179388" lvl="1" indent="-179388" eaLnBrk="0" hangingPunct="0">
              <a:spcBef>
                <a:spcPct val="20000"/>
              </a:spcBef>
              <a:buFontTx/>
              <a:buBlip>
                <a:blip r:embed="rId2"/>
              </a:buBlip>
            </a:pPr>
            <a:r>
              <a:rPr lang="nl-NL" sz="2300" dirty="0" smtClean="0"/>
              <a:t>Reports have </a:t>
            </a:r>
            <a:r>
              <a:rPr lang="nl-NL" sz="2300" dirty="0" err="1" smtClean="0"/>
              <a:t>an</a:t>
            </a:r>
            <a:r>
              <a:rPr lang="nl-NL" sz="2300" dirty="0" smtClean="0"/>
              <a:t> </a:t>
            </a:r>
            <a:r>
              <a:rPr lang="nl-NL" sz="2300" dirty="0" err="1" smtClean="0"/>
              <a:t>objective</a:t>
            </a:r>
            <a:r>
              <a:rPr lang="nl-NL" sz="2300" dirty="0" smtClean="0"/>
              <a:t>, </a:t>
            </a:r>
            <a:r>
              <a:rPr lang="nl-NL" sz="2300" dirty="0" err="1" smtClean="0"/>
              <a:t>analytical</a:t>
            </a:r>
            <a:r>
              <a:rPr lang="nl-NL" sz="2300" dirty="0" smtClean="0"/>
              <a:t>, </a:t>
            </a:r>
            <a:r>
              <a:rPr lang="nl-NL" sz="2300" dirty="0" err="1" smtClean="0"/>
              <a:t>non-political</a:t>
            </a:r>
            <a:r>
              <a:rPr lang="nl-NL" sz="2300" dirty="0" smtClean="0"/>
              <a:t> status</a:t>
            </a:r>
          </a:p>
          <a:p>
            <a:pPr marL="179388" lvl="1" indent="-179388" eaLnBrk="0" hangingPunct="0">
              <a:spcBef>
                <a:spcPct val="20000"/>
              </a:spcBef>
              <a:buFontTx/>
              <a:buBlip>
                <a:blip r:embed="rId2"/>
              </a:buBlip>
            </a:pPr>
            <a:r>
              <a:rPr lang="nl-NL" sz="2300" dirty="0" smtClean="0"/>
              <a:t>Policy options can be inconsistent with political preferences and plans of Cabinet (but must be feasible!!)</a:t>
            </a:r>
          </a:p>
          <a:p>
            <a:pPr marL="179388" lvl="1" indent="-179388" eaLnBrk="0" hangingPunct="0">
              <a:spcBef>
                <a:spcPct val="20000"/>
              </a:spcBef>
              <a:buFontTx/>
              <a:buBlip>
                <a:blip r:embed="rId2"/>
              </a:buBlip>
            </a:pPr>
            <a:r>
              <a:rPr lang="nl-NL" sz="2300" dirty="0" smtClean="0"/>
              <a:t>Clear distinction between reports and political decisions:</a:t>
            </a:r>
          </a:p>
          <a:p>
            <a:pPr marL="636588" lvl="2" indent="-179388" eaLnBrk="0" hangingPunct="0">
              <a:spcBef>
                <a:spcPct val="20000"/>
              </a:spcBef>
              <a:buFontTx/>
              <a:buBlip>
                <a:blip r:embed="rId2"/>
              </a:buBlip>
            </a:pPr>
            <a:r>
              <a:rPr lang="nl-NL" sz="2300" dirty="0" smtClean="0"/>
              <a:t>Reports </a:t>
            </a:r>
            <a:r>
              <a:rPr lang="nl-NL" sz="2300" dirty="0" err="1" smtClean="0"/>
              <a:t>describe</a:t>
            </a:r>
            <a:r>
              <a:rPr lang="nl-NL" sz="2300" dirty="0" smtClean="0"/>
              <a:t> </a:t>
            </a:r>
            <a:r>
              <a:rPr lang="nl-NL" sz="2300" dirty="0" err="1" smtClean="0"/>
              <a:t>options</a:t>
            </a:r>
            <a:r>
              <a:rPr lang="nl-NL" sz="2300" dirty="0" smtClean="0"/>
              <a:t> and </a:t>
            </a:r>
            <a:r>
              <a:rPr lang="nl-NL" sz="2300" dirty="0" err="1" smtClean="0"/>
              <a:t>their</a:t>
            </a:r>
            <a:r>
              <a:rPr lang="nl-NL" sz="2300" dirty="0" smtClean="0"/>
              <a:t> impact </a:t>
            </a:r>
          </a:p>
          <a:p>
            <a:pPr marL="636588" lvl="2" indent="-179388" eaLnBrk="0" hangingPunct="0">
              <a:spcBef>
                <a:spcPct val="20000"/>
              </a:spcBef>
              <a:buFontTx/>
              <a:buBlip>
                <a:blip r:embed="rId2"/>
              </a:buBlip>
            </a:pPr>
            <a:r>
              <a:rPr lang="en-US" sz="2300" dirty="0" smtClean="0"/>
              <a:t>Cabinet is principal of spending review, sends report to Parliament, proposes policy changes in response to SR </a:t>
            </a:r>
            <a:endParaRPr lang="en-US" sz="2300" dirty="0"/>
          </a:p>
          <a:p>
            <a:pPr marL="179388" lvl="1" indent="-179388" eaLnBrk="0" hangingPunct="0">
              <a:spcBef>
                <a:spcPct val="20000"/>
              </a:spcBef>
              <a:buFontTx/>
              <a:buBlip>
                <a:blip r:embed="rId2"/>
              </a:buBlip>
            </a:pPr>
            <a:r>
              <a:rPr lang="en-US" sz="2300" dirty="0" smtClean="0"/>
              <a:t>Independent chair (Director-General not </a:t>
            </a:r>
            <a:r>
              <a:rPr lang="en-US" sz="2300" dirty="0"/>
              <a:t>responsible for </a:t>
            </a:r>
            <a:r>
              <a:rPr lang="en-US" sz="2300" dirty="0" smtClean="0"/>
              <a:t>policy)</a:t>
            </a:r>
            <a:endParaRPr lang="en-US" sz="2300" dirty="0"/>
          </a:p>
          <a:p>
            <a:pPr marL="179388" lvl="1" indent="-179388" eaLnBrk="0" hangingPunct="0">
              <a:spcBef>
                <a:spcPct val="20000"/>
              </a:spcBef>
              <a:buFontTx/>
              <a:buBlip>
                <a:blip r:embed="rId2"/>
              </a:buBlip>
            </a:pPr>
            <a:r>
              <a:rPr lang="en-US" sz="2300" dirty="0" smtClean="0"/>
              <a:t>No </a:t>
            </a:r>
            <a:r>
              <a:rPr lang="en-US" sz="2300" dirty="0"/>
              <a:t>veto: ideas may not be blocked by </a:t>
            </a:r>
            <a:r>
              <a:rPr lang="en-US" sz="2300" dirty="0" smtClean="0"/>
              <a:t>members </a:t>
            </a:r>
            <a:r>
              <a:rPr lang="en-US" sz="2300" dirty="0"/>
              <a:t>working </a:t>
            </a:r>
            <a:r>
              <a:rPr lang="en-US" sz="2300" dirty="0" smtClean="0"/>
              <a:t>group</a:t>
            </a:r>
          </a:p>
          <a:p>
            <a:pPr marL="179388" lvl="1" indent="-179388" eaLnBrk="0" hangingPunct="0">
              <a:spcBef>
                <a:spcPct val="20000"/>
              </a:spcBef>
              <a:buFontTx/>
              <a:buBlip>
                <a:blip r:embed="rId2"/>
              </a:buBlip>
            </a:pPr>
            <a:r>
              <a:rPr lang="en-US" sz="2300" dirty="0" smtClean="0"/>
              <a:t>Reports </a:t>
            </a:r>
            <a:r>
              <a:rPr lang="en-US" sz="2300" dirty="0"/>
              <a:t>are sent to parliament and are downloadable for </a:t>
            </a:r>
            <a:r>
              <a:rPr lang="en-US" sz="2300" dirty="0" smtClean="0"/>
              <a:t>public</a:t>
            </a:r>
          </a:p>
          <a:p>
            <a:pPr marL="179388" lvl="1" indent="-179388" eaLnBrk="0" hangingPunct="0">
              <a:spcBef>
                <a:spcPct val="20000"/>
              </a:spcBef>
              <a:buFontTx/>
              <a:buBlip>
                <a:blip r:embed="rId2"/>
              </a:buBlip>
            </a:pPr>
            <a:endParaRPr lang="en-US" sz="2300" dirty="0"/>
          </a:p>
          <a:p>
            <a:pPr marL="179388" lvl="1" indent="-179388" eaLnBrk="0" hangingPunct="0">
              <a:spcBef>
                <a:spcPct val="20000"/>
              </a:spcBef>
            </a:pPr>
            <a:endParaRPr lang="en-US" sz="2300" dirty="0"/>
          </a:p>
        </p:txBody>
      </p:sp>
      <p:sp>
        <p:nvSpPr>
          <p:cNvPr id="10" name="TextBox 9"/>
          <p:cNvSpPr txBox="1"/>
          <p:nvPr/>
        </p:nvSpPr>
        <p:spPr>
          <a:xfrm>
            <a:off x="1979802" y="6543569"/>
            <a:ext cx="5075557" cy="276999"/>
          </a:xfrm>
          <a:prstGeom prst="rect">
            <a:avLst/>
          </a:prstGeom>
          <a:noFill/>
        </p:spPr>
        <p:txBody>
          <a:bodyPr wrap="none" rtlCol="0">
            <a:spAutoFit/>
          </a:bodyPr>
          <a:lstStyle/>
          <a:p>
            <a:r>
              <a:rPr lang="en-US" sz="1200" dirty="0" smtClean="0"/>
              <a:t>Source: From presentation by Corina den </a:t>
            </a:r>
            <a:r>
              <a:rPr lang="en-US" sz="1200" dirty="0" err="1" smtClean="0"/>
              <a:t>Broeder</a:t>
            </a:r>
            <a:r>
              <a:rPr lang="en-US" sz="1200" dirty="0" smtClean="0"/>
              <a:t>, MOF, Netherlands</a:t>
            </a:r>
            <a:endParaRPr lang="en-US" sz="1200" dirty="0"/>
          </a:p>
        </p:txBody>
      </p:sp>
    </p:spTree>
    <p:extLst>
      <p:ext uri="{BB962C8B-B14F-4D97-AF65-F5344CB8AC3E}">
        <p14:creationId xmlns:p14="http://schemas.microsoft.com/office/powerpoint/2010/main" val="2232181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78BA6DD8-B100-488C-B5EF-E821E1D1294B}" type="slidenum">
              <a:rPr lang="nl-NL" smtClean="0"/>
              <a:pPr>
                <a:defRPr/>
              </a:pPr>
              <a:t>11</a:t>
            </a:fld>
            <a:endParaRPr lang="nl-NL"/>
          </a:p>
        </p:txBody>
      </p:sp>
      <p:sp>
        <p:nvSpPr>
          <p:cNvPr id="8" name="Titel 1"/>
          <p:cNvSpPr>
            <a:spLocks noGrp="1"/>
          </p:cNvSpPr>
          <p:nvPr>
            <p:ph type="title"/>
          </p:nvPr>
        </p:nvSpPr>
        <p:spPr>
          <a:xfrm>
            <a:off x="352425" y="546266"/>
            <a:ext cx="8229600" cy="570016"/>
          </a:xfrm>
        </p:spPr>
        <p:txBody>
          <a:bodyPr>
            <a:noAutofit/>
          </a:bodyPr>
          <a:lstStyle/>
          <a:p>
            <a:pPr>
              <a:defRPr/>
            </a:pPr>
            <a:r>
              <a:rPr lang="nl-NL" sz="2800" b="1" dirty="0" smtClean="0">
                <a:solidFill>
                  <a:srgbClr val="0070C0"/>
                </a:solidFill>
              </a:rPr>
              <a:t>Netherlands: Outcome Comprehensive Spending Review 2009/2010</a:t>
            </a:r>
            <a:endParaRPr lang="nl-NL" sz="2800" dirty="0">
              <a:solidFill>
                <a:srgbClr val="0070C0"/>
              </a:solidFill>
            </a:endParaRPr>
          </a:p>
        </p:txBody>
      </p:sp>
      <p:grpSp>
        <p:nvGrpSpPr>
          <p:cNvPr id="9" name="Groep 11"/>
          <p:cNvGrpSpPr>
            <a:grpSpLocks/>
          </p:cNvGrpSpPr>
          <p:nvPr/>
        </p:nvGrpSpPr>
        <p:grpSpPr bwMode="auto">
          <a:xfrm>
            <a:off x="542925" y="1377538"/>
            <a:ext cx="7211662" cy="4777200"/>
            <a:chOff x="107506" y="2083998"/>
            <a:chExt cx="6545159" cy="4112420"/>
          </a:xfrm>
        </p:grpSpPr>
        <p:graphicFrame>
          <p:nvGraphicFramePr>
            <p:cNvPr id="10" name="Grafiek 7"/>
            <p:cNvGraphicFramePr>
              <a:graphicFrameLocks/>
            </p:cNvGraphicFramePr>
            <p:nvPr/>
          </p:nvGraphicFramePr>
          <p:xfrm>
            <a:off x="416744" y="2154064"/>
            <a:ext cx="6235921" cy="4042354"/>
          </p:xfrm>
          <a:graphic>
            <a:graphicData uri="http://schemas.openxmlformats.org/presentationml/2006/ole">
              <mc:AlternateContent xmlns:mc="http://schemas.openxmlformats.org/markup-compatibility/2006">
                <mc:Choice xmlns:v="urn:schemas-microsoft-com:vml" Requires="v">
                  <p:oleObj spid="_x0000_s3082" r:id="rId3" imgW="6236749" imgH="4041998" progId="Excel.Sheet.8">
                    <p:embed/>
                  </p:oleObj>
                </mc:Choice>
                <mc:Fallback>
                  <p:oleObj r:id="rId3" imgW="6236749" imgH="4041998"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4" y="2154064"/>
                          <a:ext cx="6235921" cy="4042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hthoek 9"/>
            <p:cNvSpPr>
              <a:spLocks noChangeArrowheads="1"/>
            </p:cNvSpPr>
            <p:nvPr/>
          </p:nvSpPr>
          <p:spPr bwMode="auto">
            <a:xfrm rot="-5400000">
              <a:off x="-1379264" y="3570768"/>
              <a:ext cx="3373644" cy="400104"/>
            </a:xfrm>
            <a:prstGeom prst="rect">
              <a:avLst/>
            </a:prstGeom>
            <a:noFill/>
            <a:ln w="9525">
              <a:noFill/>
              <a:miter lim="800000"/>
              <a:headEnd/>
              <a:tailEnd/>
            </a:ln>
          </p:spPr>
          <p:txBody>
            <a:bodyPr>
              <a:spAutoFit/>
            </a:bodyPr>
            <a:lstStyle/>
            <a:p>
              <a:r>
                <a:rPr lang="nl-NL" sz="1000" b="1">
                  <a:solidFill>
                    <a:schemeClr val="tx1"/>
                  </a:solidFill>
                </a:rPr>
                <a:t>% uptake measures from Comprehensive spending review in election programmes </a:t>
              </a:r>
              <a:endParaRPr lang="nl-NL" sz="1000" b="1"/>
            </a:p>
          </p:txBody>
        </p:sp>
        <p:sp>
          <p:nvSpPr>
            <p:cNvPr id="12" name="Rechthoek 10"/>
            <p:cNvSpPr>
              <a:spLocks noChangeArrowheads="1"/>
            </p:cNvSpPr>
            <p:nvPr/>
          </p:nvSpPr>
          <p:spPr bwMode="auto">
            <a:xfrm>
              <a:off x="2987824" y="5949280"/>
              <a:ext cx="1662798" cy="246221"/>
            </a:xfrm>
            <a:prstGeom prst="rect">
              <a:avLst/>
            </a:prstGeom>
            <a:noFill/>
            <a:ln w="9525">
              <a:noFill/>
              <a:miter lim="800000"/>
              <a:headEnd/>
              <a:tailEnd/>
            </a:ln>
          </p:spPr>
          <p:txBody>
            <a:bodyPr>
              <a:spAutoFit/>
            </a:bodyPr>
            <a:lstStyle/>
            <a:p>
              <a:pPr algn="ctr"/>
              <a:r>
                <a:rPr lang="nl-NL" sz="1000" b="1">
                  <a:solidFill>
                    <a:schemeClr val="tx1"/>
                  </a:solidFill>
                </a:rPr>
                <a:t>Political parties</a:t>
              </a:r>
              <a:endParaRPr lang="nl-NL" sz="1000" b="1"/>
            </a:p>
          </p:txBody>
        </p:sp>
      </p:grpSp>
      <p:sp>
        <p:nvSpPr>
          <p:cNvPr id="13" name="Rechthoek 12"/>
          <p:cNvSpPr/>
          <p:nvPr/>
        </p:nvSpPr>
        <p:spPr>
          <a:xfrm>
            <a:off x="5321300" y="915574"/>
            <a:ext cx="3695700" cy="923925"/>
          </a:xfrm>
          <a:prstGeom prst="rect">
            <a:avLst/>
          </a:prstGeom>
          <a:solidFill>
            <a:schemeClr val="accent2">
              <a:lumMod val="20000"/>
              <a:lumOff val="80000"/>
            </a:schemeClr>
          </a:solidFill>
          <a:ln w="9525">
            <a:solidFill>
              <a:schemeClr val="tx1"/>
            </a:solidFill>
          </a:ln>
        </p:spPr>
        <p:txBody>
          <a:bodyPr>
            <a:spAutoFit/>
          </a:bodyPr>
          <a:lstStyle/>
          <a:p>
            <a:pPr marL="0" lvl="1" indent="1588">
              <a:lnSpc>
                <a:spcPct val="150000"/>
              </a:lnSpc>
              <a:defRPr/>
            </a:pPr>
            <a:r>
              <a:rPr lang="en-US" sz="1200" b="1" dirty="0"/>
              <a:t>Substantial influence of Spending Review Reports on 2010 election programmes of Dutch political parties!</a:t>
            </a:r>
            <a:endParaRPr lang="nl-NL" sz="1200" b="1" dirty="0"/>
          </a:p>
        </p:txBody>
      </p:sp>
      <p:sp>
        <p:nvSpPr>
          <p:cNvPr id="14" name="TextBox 13"/>
          <p:cNvSpPr txBox="1"/>
          <p:nvPr/>
        </p:nvSpPr>
        <p:spPr>
          <a:xfrm>
            <a:off x="1979802" y="6543569"/>
            <a:ext cx="5075557" cy="276999"/>
          </a:xfrm>
          <a:prstGeom prst="rect">
            <a:avLst/>
          </a:prstGeom>
          <a:noFill/>
        </p:spPr>
        <p:txBody>
          <a:bodyPr wrap="none" rtlCol="0">
            <a:spAutoFit/>
          </a:bodyPr>
          <a:lstStyle/>
          <a:p>
            <a:r>
              <a:rPr lang="en-US" sz="1200" dirty="0" smtClean="0"/>
              <a:t>Source: From presentation by Corina den </a:t>
            </a:r>
            <a:r>
              <a:rPr lang="en-US" sz="1200" dirty="0" err="1" smtClean="0"/>
              <a:t>Broeder</a:t>
            </a:r>
            <a:r>
              <a:rPr lang="en-US" sz="1200" dirty="0" smtClean="0"/>
              <a:t>, MOF, Netherlands</a:t>
            </a:r>
            <a:endParaRPr lang="en-US" sz="1200" dirty="0"/>
          </a:p>
        </p:txBody>
      </p:sp>
    </p:spTree>
    <p:extLst>
      <p:ext uri="{BB962C8B-B14F-4D97-AF65-F5344CB8AC3E}">
        <p14:creationId xmlns:p14="http://schemas.microsoft.com/office/powerpoint/2010/main" val="3340054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t>Source: HMT 2014</a:t>
            </a:r>
            <a:endParaRPr lang="en-US" dirty="0"/>
          </a:p>
        </p:txBody>
      </p:sp>
      <p:sp>
        <p:nvSpPr>
          <p:cNvPr id="4" name="Slide Number Placeholder 3"/>
          <p:cNvSpPr>
            <a:spLocks noGrp="1"/>
          </p:cNvSpPr>
          <p:nvPr>
            <p:ph type="sldNum" sz="quarter" idx="12"/>
          </p:nvPr>
        </p:nvSpPr>
        <p:spPr/>
        <p:txBody>
          <a:bodyPr/>
          <a:lstStyle/>
          <a:p>
            <a:pPr>
              <a:defRPr/>
            </a:pPr>
            <a:fld id="{7374C131-D00A-4A44-958A-14A85FF2162C}" type="slidenum">
              <a:rPr lang="en-US" smtClean="0"/>
              <a:pPr>
                <a:defRPr/>
              </a:pPr>
              <a:t>12</a:t>
            </a:fld>
            <a:endParaRPr lang="en-US"/>
          </a:p>
        </p:txBody>
      </p:sp>
      <p:sp>
        <p:nvSpPr>
          <p:cNvPr id="5" name="Rectangle 4"/>
          <p:cNvSpPr/>
          <p:nvPr/>
        </p:nvSpPr>
        <p:spPr>
          <a:xfrm>
            <a:off x="510639" y="1105469"/>
            <a:ext cx="8300852" cy="492442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200" dirty="0" smtClean="0"/>
              <a:t>The Finance </a:t>
            </a:r>
            <a:r>
              <a:rPr lang="en-US" sz="2200" dirty="0"/>
              <a:t>Ministry </a:t>
            </a:r>
            <a:r>
              <a:rPr lang="en-US" sz="2200" dirty="0" smtClean="0"/>
              <a:t>(HMT) controls </a:t>
            </a:r>
            <a:r>
              <a:rPr lang="en-US" sz="2200" dirty="0"/>
              <a:t>the timetable and parameter setting – major </a:t>
            </a:r>
            <a:r>
              <a:rPr lang="en-US" sz="2200" dirty="0" smtClean="0"/>
              <a:t>advantage</a:t>
            </a:r>
            <a:endParaRPr lang="en-US" sz="2200" dirty="0"/>
          </a:p>
          <a:p>
            <a:pPr marL="342900" indent="-342900">
              <a:spcBef>
                <a:spcPts val="600"/>
              </a:spcBef>
              <a:spcAft>
                <a:spcPts val="600"/>
              </a:spcAft>
              <a:buFont typeface="Arial" panose="020B0604020202020204" pitchFamily="34" charset="0"/>
              <a:buChar char="•"/>
            </a:pPr>
            <a:r>
              <a:rPr lang="en-US" sz="2200" dirty="0" smtClean="0"/>
              <a:t>Owning </a:t>
            </a:r>
            <a:r>
              <a:rPr lang="en-US" sz="2200" dirty="0"/>
              <a:t>and setting the key parameters at the start manages expectations and provides certainty for departments and </a:t>
            </a:r>
            <a:r>
              <a:rPr lang="en-US" sz="2200" dirty="0" smtClean="0"/>
              <a:t>markets</a:t>
            </a:r>
            <a:endParaRPr lang="en-US" sz="2200" dirty="0"/>
          </a:p>
          <a:p>
            <a:pPr marL="342900" indent="-342900">
              <a:spcBef>
                <a:spcPts val="600"/>
              </a:spcBef>
              <a:spcAft>
                <a:spcPts val="600"/>
              </a:spcAft>
              <a:buFont typeface="Arial" panose="020B0604020202020204" pitchFamily="34" charset="0"/>
              <a:buChar char="•"/>
            </a:pPr>
            <a:r>
              <a:rPr lang="en-US" sz="2200" dirty="0" smtClean="0"/>
              <a:t>The </a:t>
            </a:r>
            <a:r>
              <a:rPr lang="en-US" sz="2200" dirty="0"/>
              <a:t>negotiation </a:t>
            </a:r>
            <a:r>
              <a:rPr lang="en-US" sz="2200" dirty="0" smtClean="0"/>
              <a:t>around </a:t>
            </a:r>
            <a:r>
              <a:rPr lang="en-US" sz="2200" dirty="0"/>
              <a:t>the </a:t>
            </a:r>
            <a:r>
              <a:rPr lang="en-US" sz="2200" dirty="0" smtClean="0"/>
              <a:t>margins. </a:t>
            </a:r>
            <a:r>
              <a:rPr lang="en-US" sz="2200" dirty="0"/>
              <a:t>HMT sets headline budgets at spending reviews – line ministries have to plan the detail after the </a:t>
            </a:r>
            <a:r>
              <a:rPr lang="en-US" sz="2200" dirty="0" smtClean="0"/>
              <a:t>review </a:t>
            </a:r>
            <a:endParaRPr lang="en-US" sz="2200" dirty="0"/>
          </a:p>
          <a:p>
            <a:pPr marL="342900" indent="-342900">
              <a:spcBef>
                <a:spcPts val="600"/>
              </a:spcBef>
              <a:spcAft>
                <a:spcPts val="600"/>
              </a:spcAft>
              <a:buFont typeface="Arial" panose="020B0604020202020204" pitchFamily="34" charset="0"/>
              <a:buChar char="•"/>
            </a:pPr>
            <a:r>
              <a:rPr lang="en-US" sz="2200" dirty="0" smtClean="0"/>
              <a:t>Parliamentary </a:t>
            </a:r>
            <a:r>
              <a:rPr lang="en-US" sz="2200" dirty="0"/>
              <a:t>scrutiny follows </a:t>
            </a:r>
            <a:r>
              <a:rPr lang="en-US" sz="2200" dirty="0" smtClean="0"/>
              <a:t>allocations </a:t>
            </a:r>
            <a:endParaRPr lang="en-US" sz="2200" dirty="0"/>
          </a:p>
          <a:p>
            <a:pPr marL="342900" indent="-342900">
              <a:spcBef>
                <a:spcPts val="600"/>
              </a:spcBef>
              <a:spcAft>
                <a:spcPts val="600"/>
              </a:spcAft>
              <a:buFont typeface="Arial" panose="020B0604020202020204" pitchFamily="34" charset="0"/>
              <a:buChar char="•"/>
            </a:pPr>
            <a:r>
              <a:rPr lang="en-US" sz="2200" dirty="0" smtClean="0"/>
              <a:t>Flexibility </a:t>
            </a:r>
            <a:r>
              <a:rPr lang="en-US" sz="2200" dirty="0"/>
              <a:t>– </a:t>
            </a:r>
            <a:r>
              <a:rPr lang="en-US" sz="2200" dirty="0" smtClean="0"/>
              <a:t>required to revisit </a:t>
            </a:r>
            <a:r>
              <a:rPr lang="en-US" sz="2200" dirty="0"/>
              <a:t>allocations several times as economy </a:t>
            </a:r>
            <a:r>
              <a:rPr lang="en-US" sz="2200" dirty="0" smtClean="0"/>
              <a:t>deteriorated </a:t>
            </a:r>
            <a:endParaRPr lang="en-US" sz="2200" dirty="0"/>
          </a:p>
          <a:p>
            <a:pPr marL="342900" indent="-342900">
              <a:spcBef>
                <a:spcPts val="600"/>
              </a:spcBef>
              <a:spcAft>
                <a:spcPts val="600"/>
              </a:spcAft>
              <a:buFont typeface="Arial" panose="020B0604020202020204" pitchFamily="34" charset="0"/>
              <a:buChar char="•"/>
            </a:pPr>
            <a:r>
              <a:rPr lang="en-US" sz="2200" dirty="0" smtClean="0"/>
              <a:t>Planning </a:t>
            </a:r>
            <a:r>
              <a:rPr lang="en-US" sz="2200" dirty="0"/>
              <a:t>ahead – start work early on the next </a:t>
            </a:r>
            <a:r>
              <a:rPr lang="en-US" sz="2200" dirty="0" smtClean="0"/>
              <a:t>review </a:t>
            </a:r>
            <a:endParaRPr lang="en-US" sz="2200" dirty="0"/>
          </a:p>
        </p:txBody>
      </p:sp>
      <p:sp>
        <p:nvSpPr>
          <p:cNvPr id="6" name="Rectangle 2"/>
          <p:cNvSpPr txBox="1">
            <a:spLocks noChangeArrowheads="1"/>
          </p:cNvSpPr>
          <p:nvPr/>
        </p:nvSpPr>
        <p:spPr>
          <a:xfrm>
            <a:off x="327545" y="396784"/>
            <a:ext cx="8816455" cy="708685"/>
          </a:xfrm>
          <a:prstGeom prst="rect">
            <a:avLst/>
          </a:prstGeom>
        </p:spPr>
        <p:txBody>
          <a:bodyPr/>
          <a:lstStyle>
            <a:lvl1pPr algn="l" defTabSz="457200" rtl="0" eaLnBrk="1" latinLnBrk="0" hangingPunct="1">
              <a:spcBef>
                <a:spcPct val="0"/>
              </a:spcBef>
              <a:buNone/>
              <a:defRPr sz="3000" kern="1200">
                <a:solidFill>
                  <a:schemeClr val="tx2"/>
                </a:solidFill>
                <a:latin typeface="Arial"/>
                <a:ea typeface="+mj-ea"/>
                <a:cs typeface="Arial"/>
              </a:defRPr>
            </a:lvl1pPr>
          </a:lstStyle>
          <a:p>
            <a:r>
              <a:rPr lang="en-US" sz="2800" dirty="0" smtClean="0">
                <a:solidFill>
                  <a:srgbClr val="007BFF"/>
                </a:solidFill>
              </a:rPr>
              <a:t>Key elements in UK Spending Reviews</a:t>
            </a:r>
          </a:p>
        </p:txBody>
      </p:sp>
    </p:spTree>
    <p:extLst>
      <p:ext uri="{BB962C8B-B14F-4D97-AF65-F5344CB8AC3E}">
        <p14:creationId xmlns:p14="http://schemas.microsoft.com/office/powerpoint/2010/main" val="2178840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78BA6DD8-B100-488C-B5EF-E821E1D1294B}" type="slidenum">
              <a:rPr lang="nl-NL" smtClean="0"/>
              <a:pPr>
                <a:defRPr/>
              </a:pPr>
              <a:t>13</a:t>
            </a:fld>
            <a:endParaRPr lang="nl-NL"/>
          </a:p>
        </p:txBody>
      </p:sp>
      <p:sp>
        <p:nvSpPr>
          <p:cNvPr id="8" name="Rectangle 2"/>
          <p:cNvSpPr>
            <a:spLocks noGrp="1" noChangeArrowheads="1"/>
          </p:cNvSpPr>
          <p:nvPr>
            <p:ph type="title" idx="4294967295"/>
          </p:nvPr>
        </p:nvSpPr>
        <p:spPr>
          <a:xfrm>
            <a:off x="283585" y="342838"/>
            <a:ext cx="8431212" cy="609600"/>
          </a:xfrm>
          <a:noFill/>
        </p:spPr>
        <p:txBody>
          <a:bodyPr anchor="ctr"/>
          <a:lstStyle/>
          <a:p>
            <a:pPr>
              <a:defRPr/>
            </a:pPr>
            <a:r>
              <a:rPr lang="en-US" sz="2800" b="1" dirty="0" smtClean="0">
                <a:solidFill>
                  <a:srgbClr val="0070C0"/>
                </a:solidFill>
              </a:rPr>
              <a:t>Lesson #5: setting clear targets and costing options</a:t>
            </a:r>
          </a:p>
        </p:txBody>
      </p:sp>
      <p:sp>
        <p:nvSpPr>
          <p:cNvPr id="9" name="Rectangle 3"/>
          <p:cNvSpPr txBox="1">
            <a:spLocks noChangeArrowheads="1"/>
          </p:cNvSpPr>
          <p:nvPr/>
        </p:nvSpPr>
        <p:spPr bwMode="auto">
          <a:xfrm>
            <a:off x="313899" y="1132763"/>
            <a:ext cx="8592323" cy="5104263"/>
          </a:xfrm>
          <a:prstGeom prst="rect">
            <a:avLst/>
          </a:prstGeom>
          <a:noFill/>
          <a:ln w="9525">
            <a:noFill/>
            <a:miter lim="800000"/>
            <a:headEnd/>
            <a:tailEnd/>
          </a:ln>
        </p:spPr>
        <p:txBody>
          <a:bodyPr/>
          <a:lstStyle/>
          <a:p>
            <a:pPr marL="179388" lvl="1" indent="-179388" eaLnBrk="0" hangingPunct="0">
              <a:spcBef>
                <a:spcPct val="20000"/>
              </a:spcBef>
              <a:buFontTx/>
              <a:buBlip>
                <a:blip r:embed="rId2"/>
              </a:buBlip>
            </a:pPr>
            <a:r>
              <a:rPr lang="en-US" sz="2300" dirty="0" smtClean="0"/>
              <a:t>Ministry of Finance usually sets the baseline:</a:t>
            </a:r>
          </a:p>
          <a:p>
            <a:pPr marL="636588" lvl="2" indent="-179388" eaLnBrk="0" hangingPunct="0">
              <a:spcBef>
                <a:spcPct val="20000"/>
              </a:spcBef>
              <a:buFontTx/>
              <a:buBlip>
                <a:blip r:embed="rId2"/>
              </a:buBlip>
            </a:pPr>
            <a:r>
              <a:rPr lang="en-US" sz="2300" dirty="0" smtClean="0"/>
              <a:t>New programs are normally dealt with separately</a:t>
            </a:r>
          </a:p>
          <a:p>
            <a:pPr marL="636588" lvl="2" indent="-179388" eaLnBrk="0" hangingPunct="0">
              <a:spcBef>
                <a:spcPct val="20000"/>
              </a:spcBef>
              <a:buFontTx/>
              <a:buBlip>
                <a:blip r:embed="rId2"/>
              </a:buBlip>
            </a:pPr>
            <a:r>
              <a:rPr lang="en-US" sz="2300" dirty="0" smtClean="0"/>
              <a:t>Guidance on ‘discretionary’ versus ‘non discretionary’, admin and capital spending</a:t>
            </a:r>
          </a:p>
          <a:p>
            <a:pPr marL="636588" lvl="2" indent="-179388" eaLnBrk="0" hangingPunct="0">
              <a:spcBef>
                <a:spcPct val="20000"/>
              </a:spcBef>
              <a:buFontTx/>
              <a:buBlip>
                <a:blip r:embed="rId2"/>
              </a:buBlip>
            </a:pPr>
            <a:r>
              <a:rPr lang="en-US" sz="2300" dirty="0" smtClean="0"/>
              <a:t>Guidance on costing—e.g. including treatment of arrears (i.e. health arrears = 1.1 percent of GDP)</a:t>
            </a:r>
          </a:p>
          <a:p>
            <a:pPr marL="179388" lvl="1" indent="-179388" eaLnBrk="0" hangingPunct="0">
              <a:spcBef>
                <a:spcPct val="20000"/>
              </a:spcBef>
              <a:buFontTx/>
              <a:buBlip>
                <a:blip r:embed="rId2"/>
              </a:buBlip>
            </a:pPr>
            <a:r>
              <a:rPr lang="en-US" sz="2300" dirty="0" smtClean="0"/>
              <a:t>Preventing ‘gaming’: options must be</a:t>
            </a:r>
          </a:p>
          <a:p>
            <a:pPr marL="636588" lvl="2" indent="-179388" eaLnBrk="0" hangingPunct="0">
              <a:spcBef>
                <a:spcPct val="20000"/>
              </a:spcBef>
              <a:buFontTx/>
              <a:buBlip>
                <a:blip r:embed="rId2"/>
              </a:buBlip>
            </a:pPr>
            <a:r>
              <a:rPr lang="en-US" sz="2300" dirty="0" smtClean="0"/>
              <a:t>Specific—measureable, </a:t>
            </a:r>
            <a:r>
              <a:rPr lang="en-US" sz="2300" dirty="0" err="1" smtClean="0"/>
              <a:t>costed</a:t>
            </a:r>
            <a:r>
              <a:rPr lang="en-US" sz="2300" dirty="0" smtClean="0"/>
              <a:t>, schedule for actions</a:t>
            </a:r>
          </a:p>
          <a:p>
            <a:pPr marL="636588" lvl="2" indent="-179388" eaLnBrk="0" hangingPunct="0">
              <a:spcBef>
                <a:spcPct val="20000"/>
              </a:spcBef>
              <a:buFontTx/>
              <a:buBlip>
                <a:blip r:embed="rId2"/>
              </a:buBlip>
            </a:pPr>
            <a:r>
              <a:rPr lang="en-US" sz="2300" dirty="0" smtClean="0"/>
              <a:t>Technically and politically feasible—e.g. treatment of collective wage agreements?</a:t>
            </a:r>
          </a:p>
          <a:p>
            <a:pPr marL="636588" lvl="2" indent="-179388" eaLnBrk="0" hangingPunct="0">
              <a:spcBef>
                <a:spcPct val="20000"/>
              </a:spcBef>
              <a:buFontTx/>
              <a:buBlip>
                <a:blip r:embed="rId2"/>
              </a:buBlip>
            </a:pPr>
            <a:r>
              <a:rPr lang="en-US" sz="2300" dirty="0" smtClean="0"/>
              <a:t>Beware of </a:t>
            </a:r>
            <a:r>
              <a:rPr lang="en-US" sz="2300" dirty="0" err="1" smtClean="0"/>
              <a:t>backloading</a:t>
            </a:r>
            <a:r>
              <a:rPr lang="en-US" sz="2300" dirty="0" smtClean="0"/>
              <a:t> results or simply cutting capital spending</a:t>
            </a:r>
          </a:p>
          <a:p>
            <a:pPr marL="636588" lvl="2" indent="-179388" eaLnBrk="0" hangingPunct="0">
              <a:spcBef>
                <a:spcPct val="20000"/>
              </a:spcBef>
              <a:buFontTx/>
              <a:buBlip>
                <a:blip r:embed="rId2"/>
              </a:buBlip>
            </a:pPr>
            <a:r>
              <a:rPr lang="en-US" sz="2300" dirty="0" smtClean="0"/>
              <a:t>Revisit rules (the ‘</a:t>
            </a:r>
            <a:r>
              <a:rPr lang="en-US" sz="2300" i="1" dirty="0" smtClean="0"/>
              <a:t>game</a:t>
            </a:r>
            <a:r>
              <a:rPr lang="en-US" sz="2300" dirty="0" smtClean="0"/>
              <a:t>’ adapts)</a:t>
            </a:r>
          </a:p>
          <a:p>
            <a:pPr marL="636588" lvl="2" indent="-179388" eaLnBrk="0" hangingPunct="0">
              <a:spcBef>
                <a:spcPct val="20000"/>
              </a:spcBef>
              <a:buFontTx/>
              <a:buBlip>
                <a:blip r:embed="rId2"/>
              </a:buBlip>
            </a:pPr>
            <a:endParaRPr lang="en-US" sz="2300" dirty="0" smtClean="0"/>
          </a:p>
          <a:p>
            <a:pPr marL="636588" lvl="2" indent="-179388" eaLnBrk="0" hangingPunct="0">
              <a:spcBef>
                <a:spcPct val="20000"/>
              </a:spcBef>
              <a:buFontTx/>
              <a:buBlip>
                <a:blip r:embed="rId2"/>
              </a:buBlip>
            </a:pPr>
            <a:endParaRPr lang="en-US" sz="2300" dirty="0" smtClean="0"/>
          </a:p>
          <a:p>
            <a:pPr marL="179388" lvl="1" indent="-179388" eaLnBrk="0" hangingPunct="0">
              <a:spcBef>
                <a:spcPct val="20000"/>
              </a:spcBef>
              <a:buFontTx/>
              <a:buBlip>
                <a:blip r:embed="rId2"/>
              </a:buBlip>
            </a:pPr>
            <a:endParaRPr lang="en-US" sz="2300" dirty="0"/>
          </a:p>
          <a:p>
            <a:pPr marL="179388" lvl="1" indent="-179388" eaLnBrk="0" hangingPunct="0">
              <a:spcBef>
                <a:spcPct val="20000"/>
              </a:spcBef>
            </a:pPr>
            <a:endParaRPr lang="en-US" sz="2300" dirty="0"/>
          </a:p>
        </p:txBody>
      </p:sp>
    </p:spTree>
    <p:extLst>
      <p:ext uri="{BB962C8B-B14F-4D97-AF65-F5344CB8AC3E}">
        <p14:creationId xmlns:p14="http://schemas.microsoft.com/office/powerpoint/2010/main" val="816551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IE" altLang="en-US" dirty="0" smtClean="0">
                <a:solidFill>
                  <a:srgbClr val="0070C0"/>
                </a:solidFill>
              </a:rPr>
              <a:t>Methodology – Irish VFM Template</a:t>
            </a:r>
          </a:p>
        </p:txBody>
      </p:sp>
      <p:sp>
        <p:nvSpPr>
          <p:cNvPr id="14339" name="Slide Number Placeholder 3"/>
          <p:cNvSpPr>
            <a:spLocks noGrp="1"/>
          </p:cNvSpPr>
          <p:nvPr>
            <p:ph type="sldNum" sz="quarter" idx="12"/>
          </p:nvPr>
        </p:nvSpPr>
        <p:spPr>
          <a:noFill/>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7FC3CD96-114A-48A5-809A-04BB18F6667C}" type="slidenum">
              <a:rPr lang="en-US" altLang="en-US"/>
              <a:pPr/>
              <a:t>14</a:t>
            </a:fld>
            <a:endParaRPr lang="en-US" altLang="en-US"/>
          </a:p>
        </p:txBody>
      </p:sp>
      <p:graphicFrame>
        <p:nvGraphicFramePr>
          <p:cNvPr id="5" name="Diagram 4"/>
          <p:cNvGraphicFramePr/>
          <p:nvPr/>
        </p:nvGraphicFramePr>
        <p:xfrm>
          <a:off x="611560" y="2279712"/>
          <a:ext cx="7632848" cy="3490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44574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6260" y="213755"/>
            <a:ext cx="8550233" cy="663039"/>
          </a:xfrm>
        </p:spPr>
        <p:txBody>
          <a:bodyPr/>
          <a:lstStyle/>
          <a:p>
            <a:pPr marL="403225" indent="-403225"/>
            <a:r>
              <a:rPr lang="en-US" sz="2800" b="1" dirty="0" smtClean="0">
                <a:solidFill>
                  <a:srgbClr val="0070C0"/>
                </a:solidFill>
              </a:rPr>
              <a:t>Summary observations on success &amp; challenges</a:t>
            </a:r>
            <a:endParaRPr lang="en-GB" sz="2800" b="1" dirty="0" smtClean="0">
              <a:solidFill>
                <a:srgbClr val="0070C0"/>
              </a:solidFill>
            </a:endParaRPr>
          </a:p>
        </p:txBody>
      </p:sp>
      <p:sp>
        <p:nvSpPr>
          <p:cNvPr id="264218" name="Rectangle 26"/>
          <p:cNvSpPr>
            <a:spLocks noGrp="1" noChangeArrowheads="1"/>
          </p:cNvSpPr>
          <p:nvPr>
            <p:ph type="body" idx="1"/>
          </p:nvPr>
        </p:nvSpPr>
        <p:spPr>
          <a:xfrm>
            <a:off x="390897" y="1070760"/>
            <a:ext cx="8229600" cy="5056908"/>
          </a:xfrm>
          <a:noFill/>
        </p:spPr>
        <p:txBody>
          <a:bodyPr/>
          <a:lstStyle/>
          <a:p>
            <a:pPr marL="514350" indent="-514350">
              <a:buFont typeface="+mj-lt"/>
              <a:buAutoNum type="arabicPeriod"/>
            </a:pPr>
            <a:r>
              <a:rPr lang="en-US" sz="2400" dirty="0" smtClean="0">
                <a:solidFill>
                  <a:schemeClr val="tx1"/>
                </a:solidFill>
              </a:rPr>
              <a:t>Establishing Policy Priorities</a:t>
            </a:r>
          </a:p>
          <a:p>
            <a:pPr marL="1230313" lvl="3" indent="-514350"/>
            <a:r>
              <a:rPr lang="en-US" sz="1800" dirty="0" smtClean="0">
                <a:solidFill>
                  <a:schemeClr val="tx1"/>
                </a:solidFill>
              </a:rPr>
              <a:t>Political input is needed to establish priorities, but within realistic constraints (but what about independence and elections?)</a:t>
            </a:r>
          </a:p>
          <a:p>
            <a:pPr marL="514350" indent="-514350">
              <a:buFont typeface="+mj-lt"/>
              <a:buAutoNum type="arabicPeriod"/>
            </a:pPr>
            <a:r>
              <a:rPr lang="en-US" sz="2400" dirty="0" smtClean="0">
                <a:solidFill>
                  <a:schemeClr val="tx1"/>
                </a:solidFill>
              </a:rPr>
              <a:t>Setting the Spending Parameters</a:t>
            </a:r>
          </a:p>
          <a:p>
            <a:pPr marL="1230312" lvl="5" indent="-514350"/>
            <a:r>
              <a:rPr lang="en-US" sz="1800" dirty="0" smtClean="0">
                <a:solidFill>
                  <a:schemeClr val="tx1"/>
                </a:solidFill>
              </a:rPr>
              <a:t>Central Finance Agencies set the overall spending parameters, but often with options for line ministries</a:t>
            </a:r>
          </a:p>
          <a:p>
            <a:pPr marL="514350" indent="-514350">
              <a:buFont typeface="+mj-lt"/>
              <a:buAutoNum type="arabicPeriod"/>
            </a:pPr>
            <a:r>
              <a:rPr lang="en-US" sz="2400" dirty="0" smtClean="0">
                <a:solidFill>
                  <a:schemeClr val="tx1"/>
                </a:solidFill>
              </a:rPr>
              <a:t>Reviewing Departmental Programs</a:t>
            </a:r>
          </a:p>
          <a:p>
            <a:pPr marL="1230313" lvl="3" indent="-514350"/>
            <a:r>
              <a:rPr lang="en-US" sz="1800" dirty="0" smtClean="0">
                <a:solidFill>
                  <a:schemeClr val="tx1"/>
                </a:solidFill>
              </a:rPr>
              <a:t>Relies on different levels of expenditure analysis</a:t>
            </a:r>
          </a:p>
          <a:p>
            <a:pPr marL="1230313" lvl="3" indent="-514350"/>
            <a:r>
              <a:rPr lang="en-US" sz="1800" dirty="0" smtClean="0">
                <a:solidFill>
                  <a:schemeClr val="tx1"/>
                </a:solidFill>
              </a:rPr>
              <a:t>Line </a:t>
            </a:r>
            <a:r>
              <a:rPr lang="en-US" sz="1800" dirty="0">
                <a:solidFill>
                  <a:schemeClr val="tx1"/>
                </a:solidFill>
              </a:rPr>
              <a:t>ministries have </a:t>
            </a:r>
            <a:r>
              <a:rPr lang="en-US" sz="1800" dirty="0" smtClean="0">
                <a:solidFill>
                  <a:schemeClr val="tx1"/>
                </a:solidFill>
              </a:rPr>
              <a:t>information </a:t>
            </a:r>
            <a:r>
              <a:rPr lang="en-US" sz="1800" dirty="0">
                <a:solidFill>
                  <a:schemeClr val="tx1"/>
                </a:solidFill>
              </a:rPr>
              <a:t>and </a:t>
            </a:r>
            <a:r>
              <a:rPr lang="en-US" sz="1800" dirty="0" smtClean="0">
                <a:solidFill>
                  <a:schemeClr val="tx1"/>
                </a:solidFill>
              </a:rPr>
              <a:t>knowledge, no one size fits all</a:t>
            </a:r>
            <a:endParaRPr lang="en-US" sz="2800" dirty="0">
              <a:solidFill>
                <a:schemeClr val="tx1"/>
              </a:solidFill>
            </a:endParaRPr>
          </a:p>
          <a:p>
            <a:pPr marL="514350" indent="-514350">
              <a:buFont typeface="+mj-lt"/>
              <a:buAutoNum type="arabicPeriod"/>
            </a:pPr>
            <a:r>
              <a:rPr lang="en-US" sz="2400" dirty="0" smtClean="0">
                <a:solidFill>
                  <a:schemeClr val="tx1"/>
                </a:solidFill>
              </a:rPr>
              <a:t>Improving value for money</a:t>
            </a:r>
          </a:p>
          <a:p>
            <a:pPr marL="1230313" lvl="3" indent="-514350"/>
            <a:r>
              <a:rPr lang="en-US" sz="1800" dirty="0" smtClean="0">
                <a:solidFill>
                  <a:schemeClr val="tx1"/>
                </a:solidFill>
              </a:rPr>
              <a:t>Savings targets can be a useful anchor, if backed by deeper analysis</a:t>
            </a:r>
          </a:p>
          <a:p>
            <a:pPr marL="514350" indent="-514350">
              <a:buFont typeface="+mj-lt"/>
              <a:buAutoNum type="arabicPeriod"/>
            </a:pPr>
            <a:r>
              <a:rPr lang="en-US" sz="2400" dirty="0" smtClean="0">
                <a:solidFill>
                  <a:schemeClr val="tx1"/>
                </a:solidFill>
              </a:rPr>
              <a:t>Delivering Better Outcomes</a:t>
            </a:r>
          </a:p>
          <a:p>
            <a:pPr marL="1230313" lvl="3" indent="-514350"/>
            <a:r>
              <a:rPr lang="en-US" sz="1800" dirty="0" smtClean="0">
                <a:solidFill>
                  <a:schemeClr val="tx1"/>
                </a:solidFill>
              </a:rPr>
              <a:t>Need to set realistic performance trajectories—not too many, and then closely follow up on performance</a:t>
            </a:r>
          </a:p>
        </p:txBody>
      </p:sp>
    </p:spTree>
    <p:extLst>
      <p:ext uri="{BB962C8B-B14F-4D97-AF65-F5344CB8AC3E}">
        <p14:creationId xmlns:p14="http://schemas.microsoft.com/office/powerpoint/2010/main" val="4541905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4218">
                                            <p:txEl>
                                              <p:pRg st="0" end="0"/>
                                            </p:txEl>
                                          </p:spTgt>
                                        </p:tgtEl>
                                        <p:attrNameLst>
                                          <p:attrName>style.visibility</p:attrName>
                                        </p:attrNameLst>
                                      </p:cBhvr>
                                      <p:to>
                                        <p:strVal val="visible"/>
                                      </p:to>
                                    </p:set>
                                    <p:anim calcmode="lin" valueType="num">
                                      <p:cBhvr>
                                        <p:cTn id="7" dur="500" fill="hold"/>
                                        <p:tgtEl>
                                          <p:spTgt spid="2642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421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4218">
                                            <p:txEl>
                                              <p:pRg st="1" end="1"/>
                                            </p:txEl>
                                          </p:spTgt>
                                        </p:tgtEl>
                                        <p:attrNameLst>
                                          <p:attrName>style.visibility</p:attrName>
                                        </p:attrNameLst>
                                      </p:cBhvr>
                                      <p:to>
                                        <p:strVal val="visible"/>
                                      </p:to>
                                    </p:set>
                                    <p:anim calcmode="lin" valueType="num">
                                      <p:cBhvr>
                                        <p:cTn id="11" dur="500" fill="hold"/>
                                        <p:tgtEl>
                                          <p:spTgt spid="26421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6421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64218">
                                            <p:txEl>
                                              <p:pRg st="2" end="2"/>
                                            </p:txEl>
                                          </p:spTgt>
                                        </p:tgtEl>
                                        <p:attrNameLst>
                                          <p:attrName>style.visibility</p:attrName>
                                        </p:attrNameLst>
                                      </p:cBhvr>
                                      <p:to>
                                        <p:strVal val="visible"/>
                                      </p:to>
                                    </p:set>
                                    <p:anim calcmode="lin" valueType="num">
                                      <p:cBhvr>
                                        <p:cTn id="17" dur="500" fill="hold"/>
                                        <p:tgtEl>
                                          <p:spTgt spid="26421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64218">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64218">
                                            <p:txEl>
                                              <p:pRg st="3" end="3"/>
                                            </p:txEl>
                                          </p:spTgt>
                                        </p:tgtEl>
                                        <p:attrNameLst>
                                          <p:attrName>style.visibility</p:attrName>
                                        </p:attrNameLst>
                                      </p:cBhvr>
                                      <p:to>
                                        <p:strVal val="visible"/>
                                      </p:to>
                                    </p:set>
                                    <p:anim calcmode="lin" valueType="num">
                                      <p:cBhvr>
                                        <p:cTn id="21" dur="500" fill="hold"/>
                                        <p:tgtEl>
                                          <p:spTgt spid="26421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6421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64218">
                                            <p:txEl>
                                              <p:pRg st="4" end="4"/>
                                            </p:txEl>
                                          </p:spTgt>
                                        </p:tgtEl>
                                        <p:attrNameLst>
                                          <p:attrName>style.visibility</p:attrName>
                                        </p:attrNameLst>
                                      </p:cBhvr>
                                      <p:to>
                                        <p:strVal val="visible"/>
                                      </p:to>
                                    </p:set>
                                    <p:anim calcmode="lin" valueType="num">
                                      <p:cBhvr>
                                        <p:cTn id="27" dur="500" fill="hold"/>
                                        <p:tgtEl>
                                          <p:spTgt spid="26421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64218">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64218">
                                            <p:txEl>
                                              <p:pRg st="5" end="5"/>
                                            </p:txEl>
                                          </p:spTgt>
                                        </p:tgtEl>
                                        <p:attrNameLst>
                                          <p:attrName>style.visibility</p:attrName>
                                        </p:attrNameLst>
                                      </p:cBhvr>
                                      <p:to>
                                        <p:strVal val="visible"/>
                                      </p:to>
                                    </p:set>
                                    <p:anim calcmode="lin" valueType="num">
                                      <p:cBhvr>
                                        <p:cTn id="31" dur="500" fill="hold"/>
                                        <p:tgtEl>
                                          <p:spTgt spid="264218">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264218">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64218">
                                            <p:txEl>
                                              <p:pRg st="6" end="6"/>
                                            </p:txEl>
                                          </p:spTgt>
                                        </p:tgtEl>
                                        <p:attrNameLst>
                                          <p:attrName>style.visibility</p:attrName>
                                        </p:attrNameLst>
                                      </p:cBhvr>
                                      <p:to>
                                        <p:strVal val="visible"/>
                                      </p:to>
                                    </p:set>
                                    <p:anim calcmode="lin" valueType="num">
                                      <p:cBhvr>
                                        <p:cTn id="35" dur="500" fill="hold"/>
                                        <p:tgtEl>
                                          <p:spTgt spid="264218">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64218">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64218">
                                            <p:txEl>
                                              <p:pRg st="7" end="7"/>
                                            </p:txEl>
                                          </p:spTgt>
                                        </p:tgtEl>
                                        <p:attrNameLst>
                                          <p:attrName>style.visibility</p:attrName>
                                        </p:attrNameLst>
                                      </p:cBhvr>
                                      <p:to>
                                        <p:strVal val="visible"/>
                                      </p:to>
                                    </p:set>
                                    <p:anim calcmode="lin" valueType="num">
                                      <p:cBhvr>
                                        <p:cTn id="41" dur="500" fill="hold"/>
                                        <p:tgtEl>
                                          <p:spTgt spid="264218">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264218">
                                            <p:txEl>
                                              <p:pRg st="7" end="7"/>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264218">
                                            <p:txEl>
                                              <p:pRg st="8" end="8"/>
                                            </p:txEl>
                                          </p:spTgt>
                                        </p:tgtEl>
                                        <p:attrNameLst>
                                          <p:attrName>style.visibility</p:attrName>
                                        </p:attrNameLst>
                                      </p:cBhvr>
                                      <p:to>
                                        <p:strVal val="visible"/>
                                      </p:to>
                                    </p:set>
                                    <p:anim calcmode="lin" valueType="num">
                                      <p:cBhvr>
                                        <p:cTn id="45" dur="500" fill="hold"/>
                                        <p:tgtEl>
                                          <p:spTgt spid="264218">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264218">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64218">
                                            <p:txEl>
                                              <p:pRg st="9" end="9"/>
                                            </p:txEl>
                                          </p:spTgt>
                                        </p:tgtEl>
                                        <p:attrNameLst>
                                          <p:attrName>style.visibility</p:attrName>
                                        </p:attrNameLst>
                                      </p:cBhvr>
                                      <p:to>
                                        <p:strVal val="visible"/>
                                      </p:to>
                                    </p:set>
                                    <p:anim calcmode="lin" valueType="num">
                                      <p:cBhvr>
                                        <p:cTn id="51" dur="500" fill="hold"/>
                                        <p:tgtEl>
                                          <p:spTgt spid="264218">
                                            <p:txEl>
                                              <p:pRg st="9" end="9"/>
                                            </p:txEl>
                                          </p:spTgt>
                                        </p:tgtEl>
                                        <p:attrNameLst>
                                          <p:attrName>ppt_w</p:attrName>
                                        </p:attrNameLst>
                                      </p:cBhvr>
                                      <p:tavLst>
                                        <p:tav tm="0">
                                          <p:val>
                                            <p:fltVal val="0"/>
                                          </p:val>
                                        </p:tav>
                                        <p:tav tm="100000">
                                          <p:val>
                                            <p:strVal val="#ppt_w"/>
                                          </p:val>
                                        </p:tav>
                                      </p:tavLst>
                                    </p:anim>
                                    <p:anim calcmode="lin" valueType="num">
                                      <p:cBhvr>
                                        <p:cTn id="52" dur="500" fill="hold"/>
                                        <p:tgtEl>
                                          <p:spTgt spid="264218">
                                            <p:txEl>
                                              <p:pRg st="9" end="9"/>
                                            </p:txEl>
                                          </p:spTgt>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264218">
                                            <p:txEl>
                                              <p:pRg st="10" end="10"/>
                                            </p:txEl>
                                          </p:spTgt>
                                        </p:tgtEl>
                                        <p:attrNameLst>
                                          <p:attrName>style.visibility</p:attrName>
                                        </p:attrNameLst>
                                      </p:cBhvr>
                                      <p:to>
                                        <p:strVal val="visible"/>
                                      </p:to>
                                    </p:set>
                                    <p:anim calcmode="lin" valueType="num">
                                      <p:cBhvr>
                                        <p:cTn id="55" dur="500" fill="hold"/>
                                        <p:tgtEl>
                                          <p:spTgt spid="264218">
                                            <p:txEl>
                                              <p:pRg st="10" end="10"/>
                                            </p:txEl>
                                          </p:spTgt>
                                        </p:tgtEl>
                                        <p:attrNameLst>
                                          <p:attrName>ppt_w</p:attrName>
                                        </p:attrNameLst>
                                      </p:cBhvr>
                                      <p:tavLst>
                                        <p:tav tm="0">
                                          <p:val>
                                            <p:fltVal val="0"/>
                                          </p:val>
                                        </p:tav>
                                        <p:tav tm="100000">
                                          <p:val>
                                            <p:strVal val="#ppt_w"/>
                                          </p:val>
                                        </p:tav>
                                      </p:tavLst>
                                    </p:anim>
                                    <p:anim calcmode="lin" valueType="num">
                                      <p:cBhvr>
                                        <p:cTn id="56" dur="500" fill="hold"/>
                                        <p:tgtEl>
                                          <p:spTgt spid="264218">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txBox="1">
            <a:spLocks/>
          </p:cNvSpPr>
          <p:nvPr/>
        </p:nvSpPr>
        <p:spPr bwMode="auto">
          <a:xfrm>
            <a:off x="452438" y="1030319"/>
            <a:ext cx="8241186" cy="4999510"/>
          </a:xfrm>
          <a:prstGeom prst="rect">
            <a:avLst/>
          </a:prstGeom>
          <a:noFill/>
          <a:ln w="9525">
            <a:noFill/>
            <a:miter lim="800000"/>
            <a:headEnd/>
            <a:tailEnd/>
          </a:ln>
        </p:spPr>
        <p:txBody>
          <a:bodyPr/>
          <a:lstStyle/>
          <a:p>
            <a:pPr marL="576263" lvl="1" indent="-457200">
              <a:spcBef>
                <a:spcPct val="20000"/>
              </a:spcBef>
              <a:buFont typeface="+mj-lt"/>
              <a:buAutoNum type="arabicPeriod"/>
            </a:pPr>
            <a:r>
              <a:rPr lang="en-GB" sz="2500" dirty="0" smtClean="0"/>
              <a:t>Methodology and organization of design</a:t>
            </a:r>
          </a:p>
          <a:p>
            <a:pPr marL="801688" lvl="2" indent="-225425">
              <a:spcBef>
                <a:spcPct val="20000"/>
              </a:spcBef>
              <a:buFontTx/>
              <a:buBlip>
                <a:blip r:embed="rId3"/>
              </a:buBlip>
            </a:pPr>
            <a:r>
              <a:rPr lang="en-US" sz="2500" dirty="0" smtClean="0"/>
              <a:t>Work with MOF (Central Committee) and Joint Working Group (JWG) to design framework and TOR</a:t>
            </a:r>
          </a:p>
          <a:p>
            <a:pPr marL="801688" lvl="2" indent="-225425">
              <a:spcBef>
                <a:spcPct val="20000"/>
              </a:spcBef>
              <a:buFontTx/>
              <a:buBlip>
                <a:blip r:embed="rId3"/>
              </a:buBlip>
            </a:pPr>
            <a:r>
              <a:rPr lang="en-US" sz="2500" dirty="0" smtClean="0"/>
              <a:t>Organize peer-to-peer workshop</a:t>
            </a:r>
            <a:endParaRPr lang="en-GB" sz="2500" dirty="0"/>
          </a:p>
          <a:p>
            <a:pPr marL="576263" lvl="1" indent="-457200">
              <a:spcBef>
                <a:spcPct val="20000"/>
              </a:spcBef>
              <a:buFont typeface="+mj-lt"/>
              <a:buAutoNum type="arabicPeriod"/>
            </a:pPr>
            <a:r>
              <a:rPr lang="en-GB" sz="2500" dirty="0" smtClean="0"/>
              <a:t>Conduct of SR</a:t>
            </a:r>
          </a:p>
          <a:p>
            <a:pPr marL="801688" lvl="3" indent="-225425">
              <a:spcBef>
                <a:spcPct val="20000"/>
              </a:spcBef>
              <a:buFontTx/>
              <a:buBlip>
                <a:blip r:embed="rId3"/>
              </a:buBlip>
            </a:pPr>
            <a:r>
              <a:rPr lang="en-GB" sz="2500" dirty="0" smtClean="0"/>
              <a:t>Support analysis with data tools, analysis, benchmarking etc.</a:t>
            </a:r>
          </a:p>
          <a:p>
            <a:pPr marL="576263" lvl="1" indent="-457200">
              <a:spcBef>
                <a:spcPct val="20000"/>
              </a:spcBef>
              <a:buFont typeface="+mj-lt"/>
              <a:buAutoNum type="arabicPeriod"/>
            </a:pPr>
            <a:r>
              <a:rPr lang="en-GB" sz="2500" dirty="0" smtClean="0"/>
              <a:t>Support  of the SR Committees to review output</a:t>
            </a:r>
          </a:p>
          <a:p>
            <a:pPr marL="576263" lvl="1" indent="-457200">
              <a:spcBef>
                <a:spcPct val="20000"/>
              </a:spcBef>
              <a:buFont typeface="+mj-lt"/>
              <a:buAutoNum type="arabicPeriod"/>
            </a:pPr>
            <a:r>
              <a:rPr lang="en-GB" sz="2500" dirty="0" smtClean="0"/>
              <a:t>Lesson Learning</a:t>
            </a:r>
          </a:p>
          <a:p>
            <a:pPr marL="801688" lvl="2" indent="-225425">
              <a:spcBef>
                <a:spcPct val="20000"/>
              </a:spcBef>
              <a:buBlip>
                <a:blip r:embed="rId3"/>
              </a:buBlip>
            </a:pPr>
            <a:r>
              <a:rPr lang="en-US" sz="2500" dirty="0" smtClean="0"/>
              <a:t>Review process, Report, workshop review process (perhaps with peers)</a:t>
            </a:r>
            <a:endParaRPr lang="en-GB" sz="2500" dirty="0" smtClean="0"/>
          </a:p>
        </p:txBody>
      </p:sp>
      <p:sp>
        <p:nvSpPr>
          <p:cNvPr id="9" name="Titel 1"/>
          <p:cNvSpPr>
            <a:spLocks noGrp="1"/>
          </p:cNvSpPr>
          <p:nvPr>
            <p:ph type="title"/>
          </p:nvPr>
        </p:nvSpPr>
        <p:spPr/>
        <p:txBody>
          <a:bodyPr/>
          <a:lstStyle/>
          <a:p>
            <a:pPr eaLnBrk="1" hangingPunct="1">
              <a:defRPr/>
            </a:pPr>
            <a:r>
              <a:rPr lang="nl-NL" sz="2800" b="1" dirty="0" smtClean="0">
                <a:solidFill>
                  <a:srgbClr val="0070C0"/>
                </a:solidFill>
              </a:rPr>
              <a:t>Potential World Bank support</a:t>
            </a:r>
          </a:p>
        </p:txBody>
      </p:sp>
    </p:spTree>
    <p:extLst>
      <p:ext uri="{BB962C8B-B14F-4D97-AF65-F5344CB8AC3E}">
        <p14:creationId xmlns:p14="http://schemas.microsoft.com/office/powerpoint/2010/main" val="2054019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3709635" y="3040839"/>
            <a:ext cx="3349461" cy="1011238"/>
          </a:xfrm>
        </p:spPr>
        <p:txBody>
          <a:bodyPr/>
          <a:lstStyle/>
          <a:p>
            <a:r>
              <a:rPr lang="hr-HR" b="1" dirty="0" err="1" smtClean="0">
                <a:solidFill>
                  <a:schemeClr val="tx1"/>
                </a:solidFill>
              </a:rPr>
              <a:t>Thank</a:t>
            </a:r>
            <a:r>
              <a:rPr lang="hr-HR" b="1" dirty="0" smtClean="0">
                <a:solidFill>
                  <a:schemeClr val="tx1"/>
                </a:solidFill>
              </a:rPr>
              <a:t> </a:t>
            </a:r>
            <a:r>
              <a:rPr lang="hr-HR" b="1" dirty="0" err="1" smtClean="0">
                <a:solidFill>
                  <a:schemeClr val="tx1"/>
                </a:solidFill>
              </a:rPr>
              <a:t>you</a:t>
            </a:r>
            <a:endParaRPr lang="en-US" b="1" dirty="0">
              <a:solidFill>
                <a:schemeClr val="tx1"/>
              </a:solidFill>
            </a:endParaRPr>
          </a:p>
        </p:txBody>
      </p:sp>
      <p:pic>
        <p:nvPicPr>
          <p:cNvPr id="4" name="Picture 3" descr="U:\1405265\1405265 WBG Logo\LOGO FILES\Horizontal\WBG_Horizontal_Color\WBG_Horizontal-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02" y="335840"/>
            <a:ext cx="3615235" cy="7073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3678" y="821266"/>
            <a:ext cx="4588934" cy="261610"/>
          </a:xfrm>
          <a:prstGeom prst="rect">
            <a:avLst/>
          </a:prstGeom>
          <a:noFill/>
        </p:spPr>
        <p:txBody>
          <a:bodyPr wrap="square" rtlCol="0">
            <a:spAutoFit/>
          </a:bodyPr>
          <a:lstStyle/>
          <a:p>
            <a:pPr>
              <a:defRPr/>
            </a:pPr>
            <a:r>
              <a:rPr lang="en-US" sz="1100" b="1" dirty="0">
                <a:solidFill>
                  <a:schemeClr val="accent2"/>
                </a:solidFill>
              </a:rPr>
              <a:t>MACROECONOMICS AND FISCAL MANAGEMENT</a:t>
            </a:r>
          </a:p>
        </p:txBody>
      </p:sp>
    </p:spTree>
    <p:extLst>
      <p:ext uri="{BB962C8B-B14F-4D97-AF65-F5344CB8AC3E}">
        <p14:creationId xmlns:p14="http://schemas.microsoft.com/office/powerpoint/2010/main" val="102499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F82195-70B8-4CB9-86FE-190EE8F2B36D}" type="slidenum">
              <a:rPr lang="en-US" smtClean="0"/>
              <a:t>2</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77540657"/>
              </p:ext>
            </p:extLst>
          </p:nvPr>
        </p:nvGraphicFramePr>
        <p:xfrm>
          <a:off x="4394580" y="772176"/>
          <a:ext cx="4749420" cy="294874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bwMode="auto">
          <a:xfrm>
            <a:off x="285182" y="141323"/>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r>
              <a:rPr lang="en-US" sz="2800" dirty="0" smtClean="0">
                <a:solidFill>
                  <a:srgbClr val="0070C0"/>
                </a:solidFill>
              </a:rPr>
              <a:t>Fiscal context – need for structural savings</a:t>
            </a:r>
            <a:endParaRPr lang="en-US" sz="2800" dirty="0">
              <a:solidFill>
                <a:srgbClr val="0070C0"/>
              </a:solidFill>
            </a:endParaRPr>
          </a:p>
        </p:txBody>
      </p:sp>
      <p:sp>
        <p:nvSpPr>
          <p:cNvPr id="9" name="Content Placeholder 2"/>
          <p:cNvSpPr txBox="1">
            <a:spLocks/>
          </p:cNvSpPr>
          <p:nvPr/>
        </p:nvSpPr>
        <p:spPr>
          <a:xfrm>
            <a:off x="297874" y="1091822"/>
            <a:ext cx="4096706" cy="5036024"/>
          </a:xfrm>
          <a:prstGeom prst="rect">
            <a:avLst/>
          </a:prstGeom>
        </p:spPr>
        <p:txBody>
          <a:bodyPr vert="horz" lIns="0" tIns="0" rIns="0" bIns="0" rtlCol="0">
            <a:normAutofit lnSpcReduction="10000"/>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marL="225425" indent="-225425">
              <a:buFont typeface="Arial" panose="020B0604020202020204" pitchFamily="34" charset="0"/>
              <a:buChar char="•"/>
            </a:pPr>
            <a:r>
              <a:rPr lang="en-US" dirty="0" smtClean="0">
                <a:solidFill>
                  <a:schemeClr val="tx1"/>
                </a:solidFill>
              </a:rPr>
              <a:t>Croatia is facing persistent structural deficits</a:t>
            </a:r>
          </a:p>
          <a:p>
            <a:pPr marL="225425" indent="-225425">
              <a:buFont typeface="Arial" panose="020B0604020202020204" pitchFamily="34" charset="0"/>
              <a:buChar char="•"/>
            </a:pPr>
            <a:r>
              <a:rPr lang="en-US" dirty="0" smtClean="0">
                <a:solidFill>
                  <a:schemeClr val="tx1"/>
                </a:solidFill>
              </a:rPr>
              <a:t>Need to reduce deficit by around 4% of GDP</a:t>
            </a:r>
          </a:p>
          <a:p>
            <a:pPr marL="225425" indent="-225425">
              <a:buFont typeface="Arial" panose="020B0604020202020204" pitchFamily="34" charset="0"/>
              <a:buChar char="•"/>
            </a:pPr>
            <a:endParaRPr lang="en-US" dirty="0">
              <a:solidFill>
                <a:schemeClr val="tx1"/>
              </a:solidFill>
            </a:endParaRPr>
          </a:p>
          <a:p>
            <a:pPr marL="225425" indent="-225425">
              <a:buFont typeface="Arial" panose="020B0604020202020204" pitchFamily="34" charset="0"/>
              <a:buChar char="•"/>
            </a:pPr>
            <a:endParaRPr lang="en-US" dirty="0" smtClean="0">
              <a:solidFill>
                <a:schemeClr val="tx1"/>
              </a:solidFill>
            </a:endParaRPr>
          </a:p>
          <a:p>
            <a:pPr marL="225425" indent="-225425">
              <a:buFont typeface="Arial" panose="020B0604020202020204" pitchFamily="34" charset="0"/>
              <a:buChar char="•"/>
            </a:pPr>
            <a:r>
              <a:rPr lang="en-US" dirty="0" smtClean="0">
                <a:solidFill>
                  <a:schemeClr val="tx1"/>
                </a:solidFill>
              </a:rPr>
              <a:t>Many countries have managed deficit change through structural reform</a:t>
            </a:r>
          </a:p>
        </p:txBody>
      </p:sp>
      <p:graphicFrame>
        <p:nvGraphicFramePr>
          <p:cNvPr id="10" name="Chart 9"/>
          <p:cNvGraphicFramePr>
            <a:graphicFrameLocks/>
          </p:cNvGraphicFramePr>
          <p:nvPr>
            <p:extLst>
              <p:ext uri="{D42A27DB-BD31-4B8C-83A1-F6EECF244321}">
                <p14:modId xmlns:p14="http://schemas.microsoft.com/office/powerpoint/2010/main" val="2750502068"/>
              </p:ext>
            </p:extLst>
          </p:nvPr>
        </p:nvGraphicFramePr>
        <p:xfrm>
          <a:off x="4394580" y="3684896"/>
          <a:ext cx="4691702" cy="26991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745706" y="4361782"/>
            <a:ext cx="2715905" cy="338554"/>
          </a:xfrm>
          <a:prstGeom prst="rect">
            <a:avLst/>
          </a:prstGeom>
          <a:noFill/>
        </p:spPr>
        <p:txBody>
          <a:bodyPr wrap="square" rtlCol="0">
            <a:spAutoFit/>
          </a:bodyPr>
          <a:lstStyle/>
          <a:p>
            <a:pPr algn="ctr"/>
            <a:r>
              <a:rPr lang="en-US" sz="1600" b="1" dirty="0" smtClean="0">
                <a:solidFill>
                  <a:schemeClr val="accent1"/>
                </a:solidFill>
              </a:rPr>
              <a:t>2010-14</a:t>
            </a:r>
            <a:endParaRPr lang="en-US" sz="1600" b="1" dirty="0">
              <a:solidFill>
                <a:schemeClr val="accent1"/>
              </a:solidFill>
            </a:endParaRPr>
          </a:p>
        </p:txBody>
      </p:sp>
    </p:spTree>
    <p:extLst>
      <p:ext uri="{BB962C8B-B14F-4D97-AF65-F5344CB8AC3E}">
        <p14:creationId xmlns:p14="http://schemas.microsoft.com/office/powerpoint/2010/main" val="315388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64" y="287646"/>
            <a:ext cx="8697320" cy="790527"/>
          </a:xfrm>
        </p:spPr>
        <p:txBody>
          <a:bodyPr/>
          <a:lstStyle/>
          <a:p>
            <a:r>
              <a:rPr lang="en-US" sz="2800" dirty="0" smtClean="0">
                <a:solidFill>
                  <a:srgbClr val="0070C0"/>
                </a:solidFill>
              </a:rPr>
              <a:t>Spending Reviews (</a:t>
            </a:r>
            <a:r>
              <a:rPr lang="pl-PL" sz="2800" dirty="0" smtClean="0">
                <a:solidFill>
                  <a:srgbClr val="0070C0"/>
                </a:solidFill>
              </a:rPr>
              <a:t>SR</a:t>
            </a:r>
            <a:r>
              <a:rPr lang="en-US" sz="2800" dirty="0" smtClean="0">
                <a:solidFill>
                  <a:srgbClr val="0070C0"/>
                </a:solidFill>
              </a:rPr>
              <a:t>) – designed to evaluate policy and identify savings (sustainably) </a:t>
            </a:r>
            <a:endParaRPr lang="en-US" sz="2800" dirty="0">
              <a:solidFill>
                <a:srgbClr val="0070C0"/>
              </a:solidFill>
            </a:endParaRPr>
          </a:p>
        </p:txBody>
      </p:sp>
      <p:sp>
        <p:nvSpPr>
          <p:cNvPr id="3" name="Content Placeholder 2"/>
          <p:cNvSpPr>
            <a:spLocks noGrp="1"/>
          </p:cNvSpPr>
          <p:nvPr>
            <p:ph idx="1"/>
          </p:nvPr>
        </p:nvSpPr>
        <p:spPr>
          <a:xfrm>
            <a:off x="243281" y="1241946"/>
            <a:ext cx="8561119" cy="3330178"/>
          </a:xfrm>
        </p:spPr>
        <p:txBody>
          <a:bodyPr>
            <a:normAutofit fontScale="77500" lnSpcReduction="20000"/>
          </a:bodyPr>
          <a:lstStyle/>
          <a:p>
            <a:pPr marL="225425" indent="-225425">
              <a:buFont typeface="Arial" panose="020B0604020202020204" pitchFamily="34" charset="0"/>
              <a:buChar char="•"/>
            </a:pPr>
            <a:r>
              <a:rPr lang="en-US" sz="3200" dirty="0" smtClean="0">
                <a:solidFill>
                  <a:schemeClr val="tx1"/>
                </a:solidFill>
              </a:rPr>
              <a:t>SR – instrument for policy evaluation</a:t>
            </a:r>
          </a:p>
          <a:p>
            <a:pPr marL="225425" indent="-225425">
              <a:buFont typeface="Arial" panose="020B0604020202020204" pitchFamily="34" charset="0"/>
              <a:buChar char="•"/>
            </a:pPr>
            <a:r>
              <a:rPr lang="en-US" sz="3200" dirty="0" smtClean="0">
                <a:solidFill>
                  <a:schemeClr val="tx1"/>
                </a:solidFill>
              </a:rPr>
              <a:t>Focus </a:t>
            </a:r>
            <a:r>
              <a:rPr lang="en-US" sz="3200" dirty="0">
                <a:solidFill>
                  <a:schemeClr val="tx1"/>
                </a:solidFill>
              </a:rPr>
              <a:t>on existing expenditures </a:t>
            </a:r>
            <a:r>
              <a:rPr lang="en-US" sz="3200" dirty="0" smtClean="0">
                <a:solidFill>
                  <a:schemeClr val="tx1"/>
                </a:solidFill>
              </a:rPr>
              <a:t>(not new) and </a:t>
            </a:r>
            <a:r>
              <a:rPr lang="en-US" sz="3200" dirty="0">
                <a:solidFill>
                  <a:schemeClr val="tx1"/>
                </a:solidFill>
              </a:rPr>
              <a:t>combine </a:t>
            </a:r>
            <a:r>
              <a:rPr lang="en-US" sz="3200" dirty="0" smtClean="0">
                <a:solidFill>
                  <a:schemeClr val="tx1"/>
                </a:solidFill>
              </a:rPr>
              <a:t>breadth (comprehensive) </a:t>
            </a:r>
            <a:r>
              <a:rPr lang="en-US" sz="3200" dirty="0">
                <a:solidFill>
                  <a:schemeClr val="tx1"/>
                </a:solidFill>
              </a:rPr>
              <a:t>with depth (selective)</a:t>
            </a:r>
            <a:endParaRPr lang="en-US" dirty="0" smtClean="0">
              <a:solidFill>
                <a:schemeClr val="tx1"/>
              </a:solidFill>
            </a:endParaRPr>
          </a:p>
          <a:p>
            <a:pPr marL="225425" indent="-225425">
              <a:buFont typeface="Arial" panose="020B0604020202020204" pitchFamily="34" charset="0"/>
              <a:buChar char="•"/>
            </a:pPr>
            <a:r>
              <a:rPr lang="en-US" sz="3200" dirty="0" smtClean="0">
                <a:solidFill>
                  <a:schemeClr val="tx1"/>
                </a:solidFill>
              </a:rPr>
              <a:t>SR Goals, to: </a:t>
            </a:r>
          </a:p>
          <a:p>
            <a:pPr marL="819150" lvl="2" indent="-457200"/>
            <a:r>
              <a:rPr lang="en-US" dirty="0" smtClean="0">
                <a:solidFill>
                  <a:schemeClr val="tx1"/>
                </a:solidFill>
              </a:rPr>
              <a:t>define and measure public intervention and its impact </a:t>
            </a:r>
          </a:p>
          <a:p>
            <a:pPr marL="819150" lvl="2" indent="-457200"/>
            <a:r>
              <a:rPr lang="en-US" dirty="0" smtClean="0">
                <a:solidFill>
                  <a:schemeClr val="tx1"/>
                </a:solidFill>
              </a:rPr>
              <a:t>provide evidence on whether a public intervention is a success or failure</a:t>
            </a:r>
          </a:p>
          <a:p>
            <a:pPr marL="819150" lvl="2" indent="-457200"/>
            <a:r>
              <a:rPr lang="en-US" dirty="0" smtClean="0">
                <a:solidFill>
                  <a:schemeClr val="tx1"/>
                </a:solidFill>
              </a:rPr>
              <a:t>improve intervention (i.e. via resource adjustments through the budget)</a:t>
            </a:r>
          </a:p>
          <a:p>
            <a:pPr marL="225425" indent="-225425">
              <a:buFont typeface="Arial" panose="020B0604020202020204" pitchFamily="34" charset="0"/>
              <a:buChar char="•"/>
            </a:pPr>
            <a:r>
              <a:rPr lang="pl-PL" dirty="0" smtClean="0">
                <a:solidFill>
                  <a:schemeClr val="tx1"/>
                </a:solidFill>
              </a:rPr>
              <a:t>SR </a:t>
            </a:r>
            <a:r>
              <a:rPr lang="en-US" dirty="0" smtClean="0">
                <a:solidFill>
                  <a:schemeClr val="tx1"/>
                </a:solidFill>
              </a:rPr>
              <a:t>criteria:</a:t>
            </a:r>
            <a:r>
              <a:rPr lang="pl-PL" dirty="0" smtClean="0">
                <a:solidFill>
                  <a:schemeClr val="tx1"/>
                </a:solidFill>
              </a:rPr>
              <a:t> </a:t>
            </a:r>
            <a:r>
              <a:rPr lang="en-US" dirty="0" smtClean="0">
                <a:solidFill>
                  <a:schemeClr val="tx1"/>
                </a:solidFill>
              </a:rPr>
              <a:t>(i) Effectiveness; (ii) Efficiency; (iii) Value for Money</a:t>
            </a:r>
          </a:p>
          <a:p>
            <a:pPr marL="0" indent="0">
              <a:buNone/>
            </a:pP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1129295239"/>
              </p:ext>
            </p:extLst>
          </p:nvPr>
        </p:nvGraphicFramePr>
        <p:xfrm>
          <a:off x="413656" y="3314131"/>
          <a:ext cx="8252671"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665514" y="5889171"/>
            <a:ext cx="5268686" cy="734003"/>
            <a:chOff x="1665514" y="5889171"/>
            <a:chExt cx="5268686" cy="734003"/>
          </a:xfrm>
        </p:grpSpPr>
        <p:sp>
          <p:nvSpPr>
            <p:cNvPr id="16" name="Freeform 15"/>
            <p:cNvSpPr/>
            <p:nvPr/>
          </p:nvSpPr>
          <p:spPr>
            <a:xfrm>
              <a:off x="1665514" y="5889171"/>
              <a:ext cx="5268686" cy="729343"/>
            </a:xfrm>
            <a:custGeom>
              <a:avLst/>
              <a:gdLst>
                <a:gd name="connsiteX0" fmla="*/ 0 w 5268686"/>
                <a:gd name="connsiteY0" fmla="*/ 0 h 729343"/>
                <a:gd name="connsiteX1" fmla="*/ 3015343 w 5268686"/>
                <a:gd name="connsiteY1" fmla="*/ 729343 h 729343"/>
                <a:gd name="connsiteX2" fmla="*/ 5268686 w 5268686"/>
                <a:gd name="connsiteY2" fmla="*/ 0 h 729343"/>
              </a:gdLst>
              <a:ahLst/>
              <a:cxnLst>
                <a:cxn ang="0">
                  <a:pos x="connsiteX0" y="connsiteY0"/>
                </a:cxn>
                <a:cxn ang="0">
                  <a:pos x="connsiteX1" y="connsiteY1"/>
                </a:cxn>
                <a:cxn ang="0">
                  <a:pos x="connsiteX2" y="connsiteY2"/>
                </a:cxn>
              </a:cxnLst>
              <a:rect l="l" t="t" r="r" b="b"/>
              <a:pathLst>
                <a:path w="5268686" h="729343">
                  <a:moveTo>
                    <a:pt x="0" y="0"/>
                  </a:moveTo>
                  <a:cubicBezTo>
                    <a:pt x="1068614" y="364671"/>
                    <a:pt x="2137229" y="729343"/>
                    <a:pt x="3015343" y="729343"/>
                  </a:cubicBezTo>
                  <a:cubicBezTo>
                    <a:pt x="3893457" y="729343"/>
                    <a:pt x="4581071" y="364671"/>
                    <a:pt x="5268686"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733800" y="6253842"/>
              <a:ext cx="2133600" cy="369332"/>
            </a:xfrm>
            <a:prstGeom prst="rect">
              <a:avLst/>
            </a:prstGeom>
            <a:noFill/>
          </p:spPr>
          <p:txBody>
            <a:bodyPr wrap="square" rtlCol="0">
              <a:spAutoFit/>
            </a:bodyPr>
            <a:lstStyle/>
            <a:p>
              <a:r>
                <a:rPr lang="pl-PL" dirty="0" smtClean="0"/>
                <a:t>Value for Money</a:t>
              </a:r>
              <a:endParaRPr lang="en-US" dirty="0"/>
            </a:p>
          </p:txBody>
        </p:sp>
      </p:grpSp>
      <p:sp>
        <p:nvSpPr>
          <p:cNvPr id="18" name="Freeform 17"/>
          <p:cNvSpPr/>
          <p:nvPr/>
        </p:nvSpPr>
        <p:spPr>
          <a:xfrm>
            <a:off x="3363686" y="4560847"/>
            <a:ext cx="1752600" cy="588096"/>
          </a:xfrm>
          <a:custGeom>
            <a:avLst/>
            <a:gdLst>
              <a:gd name="connsiteX0" fmla="*/ 0 w 1752600"/>
              <a:gd name="connsiteY0" fmla="*/ 653410 h 653410"/>
              <a:gd name="connsiteX1" fmla="*/ 707571 w 1752600"/>
              <a:gd name="connsiteY1" fmla="*/ 267 h 653410"/>
              <a:gd name="connsiteX2" fmla="*/ 1752600 w 1752600"/>
              <a:gd name="connsiteY2" fmla="*/ 566324 h 653410"/>
              <a:gd name="connsiteX3" fmla="*/ 1752600 w 1752600"/>
              <a:gd name="connsiteY3" fmla="*/ 566324 h 653410"/>
            </a:gdLst>
            <a:ahLst/>
            <a:cxnLst>
              <a:cxn ang="0">
                <a:pos x="connsiteX0" y="connsiteY0"/>
              </a:cxn>
              <a:cxn ang="0">
                <a:pos x="connsiteX1" y="connsiteY1"/>
              </a:cxn>
              <a:cxn ang="0">
                <a:pos x="connsiteX2" y="connsiteY2"/>
              </a:cxn>
              <a:cxn ang="0">
                <a:pos x="connsiteX3" y="connsiteY3"/>
              </a:cxn>
            </a:cxnLst>
            <a:rect l="l" t="t" r="r" b="b"/>
            <a:pathLst>
              <a:path w="1752600" h="653410">
                <a:moveTo>
                  <a:pt x="0" y="653410"/>
                </a:moveTo>
                <a:cubicBezTo>
                  <a:pt x="207735" y="334095"/>
                  <a:pt x="415471" y="14781"/>
                  <a:pt x="707571" y="267"/>
                </a:cubicBezTo>
                <a:cubicBezTo>
                  <a:pt x="999671" y="-14247"/>
                  <a:pt x="1752600" y="566324"/>
                  <a:pt x="1752600" y="566324"/>
                </a:cubicBezTo>
                <a:lnTo>
                  <a:pt x="1752600" y="566324"/>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363686" y="4202792"/>
            <a:ext cx="1371600" cy="369332"/>
          </a:xfrm>
          <a:prstGeom prst="rect">
            <a:avLst/>
          </a:prstGeom>
          <a:noFill/>
        </p:spPr>
        <p:txBody>
          <a:bodyPr wrap="square" rtlCol="0">
            <a:spAutoFit/>
          </a:bodyPr>
          <a:lstStyle/>
          <a:p>
            <a:r>
              <a:rPr lang="en-US" dirty="0" smtClean="0"/>
              <a:t>Efficiency</a:t>
            </a:r>
            <a:endParaRPr lang="en-US" dirty="0"/>
          </a:p>
        </p:txBody>
      </p:sp>
      <p:sp>
        <p:nvSpPr>
          <p:cNvPr id="20" name="TextBox 19"/>
          <p:cNvSpPr txBox="1"/>
          <p:nvPr/>
        </p:nvSpPr>
        <p:spPr>
          <a:xfrm>
            <a:off x="5845629" y="4115566"/>
            <a:ext cx="1552669" cy="369332"/>
          </a:xfrm>
          <a:prstGeom prst="rect">
            <a:avLst/>
          </a:prstGeom>
          <a:noFill/>
        </p:spPr>
        <p:txBody>
          <a:bodyPr wrap="none" rtlCol="0">
            <a:spAutoFit/>
          </a:bodyPr>
          <a:lstStyle/>
          <a:p>
            <a:r>
              <a:rPr lang="pl-PL" dirty="0" smtClean="0"/>
              <a:t>Effectiveness</a:t>
            </a:r>
            <a:endParaRPr lang="en-US" dirty="0"/>
          </a:p>
        </p:txBody>
      </p:sp>
      <p:sp>
        <p:nvSpPr>
          <p:cNvPr id="21" name="Freeform 20"/>
          <p:cNvSpPr/>
          <p:nvPr/>
        </p:nvSpPr>
        <p:spPr>
          <a:xfrm>
            <a:off x="5301343" y="4473888"/>
            <a:ext cx="2100943" cy="675055"/>
          </a:xfrm>
          <a:custGeom>
            <a:avLst/>
            <a:gdLst>
              <a:gd name="connsiteX0" fmla="*/ 0 w 2100943"/>
              <a:gd name="connsiteY0" fmla="*/ 675055 h 675055"/>
              <a:gd name="connsiteX1" fmla="*/ 1208314 w 2100943"/>
              <a:gd name="connsiteY1" fmla="*/ 141 h 675055"/>
              <a:gd name="connsiteX2" fmla="*/ 2100943 w 2100943"/>
              <a:gd name="connsiteY2" fmla="*/ 609741 h 675055"/>
              <a:gd name="connsiteX3" fmla="*/ 2100943 w 2100943"/>
              <a:gd name="connsiteY3" fmla="*/ 609741 h 675055"/>
            </a:gdLst>
            <a:ahLst/>
            <a:cxnLst>
              <a:cxn ang="0">
                <a:pos x="connsiteX0" y="connsiteY0"/>
              </a:cxn>
              <a:cxn ang="0">
                <a:pos x="connsiteX1" y="connsiteY1"/>
              </a:cxn>
              <a:cxn ang="0">
                <a:pos x="connsiteX2" y="connsiteY2"/>
              </a:cxn>
              <a:cxn ang="0">
                <a:pos x="connsiteX3" y="connsiteY3"/>
              </a:cxn>
            </a:cxnLst>
            <a:rect l="l" t="t" r="r" b="b"/>
            <a:pathLst>
              <a:path w="2100943" h="675055">
                <a:moveTo>
                  <a:pt x="0" y="675055"/>
                </a:moveTo>
                <a:cubicBezTo>
                  <a:pt x="429078" y="343041"/>
                  <a:pt x="858157" y="11027"/>
                  <a:pt x="1208314" y="141"/>
                </a:cubicBezTo>
                <a:cubicBezTo>
                  <a:pt x="1558471" y="-10745"/>
                  <a:pt x="2100943" y="609741"/>
                  <a:pt x="2100943" y="609741"/>
                </a:cubicBezTo>
                <a:lnTo>
                  <a:pt x="2100943" y="60974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4800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8" y="224724"/>
            <a:ext cx="8894617" cy="576263"/>
          </a:xfrm>
        </p:spPr>
        <p:txBody>
          <a:bodyPr>
            <a:normAutofit/>
          </a:bodyPr>
          <a:lstStyle/>
          <a:p>
            <a:r>
              <a:rPr lang="en-US" dirty="0" smtClean="0">
                <a:solidFill>
                  <a:srgbClr val="0070C0"/>
                </a:solidFill>
              </a:rPr>
              <a:t>Lesson #1– structured designed for policy makers </a:t>
            </a:r>
            <a:endParaRPr lang="en-US" dirty="0">
              <a:solidFill>
                <a:srgbClr val="0070C0"/>
              </a:solidFill>
            </a:endParaRPr>
          </a:p>
        </p:txBody>
      </p:sp>
      <p:grpSp>
        <p:nvGrpSpPr>
          <p:cNvPr id="4" name="Group 3"/>
          <p:cNvGrpSpPr>
            <a:grpSpLocks/>
          </p:cNvGrpSpPr>
          <p:nvPr/>
        </p:nvGrpSpPr>
        <p:grpSpPr bwMode="auto">
          <a:xfrm>
            <a:off x="328580" y="928092"/>
            <a:ext cx="5526310" cy="2579489"/>
            <a:chOff x="1067" y="2257"/>
            <a:chExt cx="7937" cy="3290"/>
          </a:xfrm>
        </p:grpSpPr>
        <p:sp>
          <p:nvSpPr>
            <p:cNvPr id="5" name="Rectangle 4"/>
            <p:cNvSpPr>
              <a:spLocks noChangeArrowheads="1"/>
            </p:cNvSpPr>
            <p:nvPr/>
          </p:nvSpPr>
          <p:spPr bwMode="auto">
            <a:xfrm>
              <a:off x="1067" y="3919"/>
              <a:ext cx="2329" cy="80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1000"/>
                </a:spcAft>
              </a:pPr>
              <a:r>
                <a:rPr lang="en-US" sz="1600" b="1" dirty="0">
                  <a:effectLst/>
                  <a:latin typeface="Calibri"/>
                  <a:ea typeface="Cambria"/>
                  <a:cs typeface="Times New Roman"/>
                </a:rPr>
                <a:t>Secretariat</a:t>
              </a:r>
              <a:endParaRPr lang="en-US" sz="1600" dirty="0">
                <a:effectLst/>
                <a:latin typeface="Calibri"/>
                <a:ea typeface="Cambria"/>
                <a:cs typeface="Times New Roman"/>
              </a:endParaRPr>
            </a:p>
          </p:txBody>
        </p:sp>
        <p:sp>
          <p:nvSpPr>
            <p:cNvPr id="6" name="Rectangle 5"/>
            <p:cNvSpPr>
              <a:spLocks noChangeArrowheads="1"/>
            </p:cNvSpPr>
            <p:nvPr/>
          </p:nvSpPr>
          <p:spPr bwMode="auto">
            <a:xfrm>
              <a:off x="4190" y="2257"/>
              <a:ext cx="3080" cy="835"/>
            </a:xfrm>
            <a:prstGeom prst="rect">
              <a:avLst/>
            </a:prstGeom>
            <a:solidFill>
              <a:schemeClr val="accent2">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1000"/>
                </a:spcAft>
              </a:pPr>
              <a:r>
                <a:rPr lang="en-US" sz="2000" b="1" dirty="0" smtClean="0">
                  <a:effectLst/>
                  <a:latin typeface="Calibri"/>
                  <a:ea typeface="Cambria"/>
                  <a:cs typeface="Times New Roman"/>
                </a:rPr>
                <a:t>Political authority / decision making</a:t>
              </a:r>
              <a:endParaRPr lang="en-US" sz="2000" dirty="0">
                <a:effectLst/>
                <a:latin typeface="Calibri"/>
                <a:ea typeface="Cambria"/>
                <a:cs typeface="Times New Roman"/>
              </a:endParaRPr>
            </a:p>
          </p:txBody>
        </p:sp>
        <p:sp>
          <p:nvSpPr>
            <p:cNvPr id="7" name="Rectangle 6"/>
            <p:cNvSpPr>
              <a:spLocks noChangeArrowheads="1"/>
            </p:cNvSpPr>
            <p:nvPr/>
          </p:nvSpPr>
          <p:spPr bwMode="auto">
            <a:xfrm>
              <a:off x="4096" y="3702"/>
              <a:ext cx="3174" cy="1018"/>
            </a:xfrm>
            <a:prstGeom prst="rect">
              <a:avLst/>
            </a:prstGeom>
            <a:solidFill>
              <a:schemeClr val="accent1">
                <a:lumMod val="60000"/>
                <a:lumOff val="40000"/>
              </a:schemeClr>
            </a:solidFill>
            <a:ln w="9525">
              <a:solidFill>
                <a:srgbClr val="000000"/>
              </a:solidFill>
              <a:miter lim="800000"/>
              <a:headEnd/>
              <a:tailEnd/>
            </a:ln>
          </p:spPr>
          <p:txBody>
            <a:bodyPr rot="0" vert="horz" wrap="square" lIns="91440" tIns="45720" rIns="91440" bIns="45720" anchor="ctr" anchorCtr="0" upright="1">
              <a:noAutofit/>
            </a:bodyPr>
            <a:lstStyle/>
            <a:p>
              <a:pPr algn="ctr"/>
              <a:r>
                <a:rPr lang="en-GB" sz="1600" b="1" dirty="0"/>
                <a:t>Central committee for Spending Review</a:t>
              </a:r>
              <a:endParaRPr lang="en-US" sz="1600" b="1" dirty="0"/>
            </a:p>
          </p:txBody>
        </p:sp>
        <p:cxnSp>
          <p:nvCxnSpPr>
            <p:cNvPr id="12" name="AutoShape 12"/>
            <p:cNvCxnSpPr>
              <a:cxnSpLocks noChangeShapeType="1"/>
            </p:cNvCxnSpPr>
            <p:nvPr/>
          </p:nvCxnSpPr>
          <p:spPr bwMode="auto">
            <a:xfrm>
              <a:off x="5597" y="3092"/>
              <a:ext cx="7" cy="618"/>
            </a:xfrm>
            <a:prstGeom prst="straightConnector1">
              <a:avLst/>
            </a:prstGeom>
            <a:noFill/>
            <a:ln w="25400">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3" name="AutoShape 13"/>
            <p:cNvCxnSpPr>
              <a:cxnSpLocks noChangeShapeType="1"/>
            </p:cNvCxnSpPr>
            <p:nvPr/>
          </p:nvCxnSpPr>
          <p:spPr bwMode="auto">
            <a:xfrm>
              <a:off x="5597" y="4720"/>
              <a:ext cx="0" cy="827"/>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5" name="AutoShape 15"/>
            <p:cNvCxnSpPr>
              <a:cxnSpLocks noChangeShapeType="1"/>
            </p:cNvCxnSpPr>
            <p:nvPr/>
          </p:nvCxnSpPr>
          <p:spPr bwMode="auto">
            <a:xfrm>
              <a:off x="3396" y="4319"/>
              <a:ext cx="700"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6" name="AutoShape 16"/>
            <p:cNvCxnSpPr>
              <a:cxnSpLocks noChangeShapeType="1"/>
            </p:cNvCxnSpPr>
            <p:nvPr/>
          </p:nvCxnSpPr>
          <p:spPr bwMode="auto">
            <a:xfrm>
              <a:off x="2141" y="5083"/>
              <a:ext cx="6863"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7" name="AutoShape 17"/>
            <p:cNvCxnSpPr>
              <a:cxnSpLocks noChangeShapeType="1"/>
            </p:cNvCxnSpPr>
            <p:nvPr/>
          </p:nvCxnSpPr>
          <p:spPr bwMode="auto">
            <a:xfrm>
              <a:off x="9003" y="5083"/>
              <a:ext cx="1" cy="464"/>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cxnSp>
          <p:nvCxnSpPr>
            <p:cNvPr id="18" name="AutoShape 18"/>
            <p:cNvCxnSpPr>
              <a:cxnSpLocks noChangeShapeType="1"/>
            </p:cNvCxnSpPr>
            <p:nvPr/>
          </p:nvCxnSpPr>
          <p:spPr bwMode="auto">
            <a:xfrm>
              <a:off x="2141" y="5134"/>
              <a:ext cx="1" cy="413"/>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grpSp>
      <p:sp>
        <p:nvSpPr>
          <p:cNvPr id="20" name="Rectangle 19"/>
          <p:cNvSpPr/>
          <p:nvPr/>
        </p:nvSpPr>
        <p:spPr>
          <a:xfrm>
            <a:off x="2163583" y="5268322"/>
            <a:ext cx="1756900" cy="14013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Internal contributions:</a:t>
            </a:r>
          </a:p>
          <a:p>
            <a:r>
              <a:rPr lang="en-US" sz="1400" dirty="0" smtClean="0">
                <a:solidFill>
                  <a:schemeClr val="tx1"/>
                </a:solidFill>
              </a:rPr>
              <a:t>-Data providers (CSO)</a:t>
            </a:r>
          </a:p>
          <a:p>
            <a:r>
              <a:rPr lang="en-US" sz="1400" dirty="0" smtClean="0">
                <a:solidFill>
                  <a:schemeClr val="tx1"/>
                </a:solidFill>
              </a:rPr>
              <a:t>- Public service under review (LGs)</a:t>
            </a:r>
            <a:endParaRPr lang="en-US" sz="1400" dirty="0">
              <a:solidFill>
                <a:schemeClr val="tx1"/>
              </a:solidFill>
            </a:endParaRPr>
          </a:p>
        </p:txBody>
      </p:sp>
      <p:sp>
        <p:nvSpPr>
          <p:cNvPr id="23" name="Rectangle 22"/>
          <p:cNvSpPr/>
          <p:nvPr/>
        </p:nvSpPr>
        <p:spPr>
          <a:xfrm>
            <a:off x="4378177" y="5266849"/>
            <a:ext cx="1736020" cy="1402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External contributions:</a:t>
            </a:r>
          </a:p>
          <a:p>
            <a:r>
              <a:rPr lang="en-US" sz="1400" dirty="0" smtClean="0">
                <a:solidFill>
                  <a:schemeClr val="tx1"/>
                </a:solidFill>
              </a:rPr>
              <a:t>- Independent Bodies  (think thanks)</a:t>
            </a:r>
          </a:p>
          <a:p>
            <a:r>
              <a:rPr lang="en-US" sz="1400" dirty="0" smtClean="0">
                <a:solidFill>
                  <a:schemeClr val="tx1"/>
                </a:solidFill>
              </a:rPr>
              <a:t>- Trade unions etc.</a:t>
            </a:r>
            <a:endParaRPr lang="en-US" sz="1400" dirty="0">
              <a:solidFill>
                <a:schemeClr val="tx1"/>
              </a:solidFill>
            </a:endParaRPr>
          </a:p>
        </p:txBody>
      </p:sp>
      <p:sp>
        <p:nvSpPr>
          <p:cNvPr id="24" name="Up Arrow 23"/>
          <p:cNvSpPr/>
          <p:nvPr/>
        </p:nvSpPr>
        <p:spPr>
          <a:xfrm>
            <a:off x="2931457" y="4892319"/>
            <a:ext cx="221152" cy="374530"/>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Up Arrow 24"/>
          <p:cNvSpPr/>
          <p:nvPr/>
        </p:nvSpPr>
        <p:spPr>
          <a:xfrm>
            <a:off x="5131887" y="4892319"/>
            <a:ext cx="228600" cy="374530"/>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Diagram 26"/>
          <p:cNvGraphicFramePr/>
          <p:nvPr>
            <p:extLst>
              <p:ext uri="{D42A27DB-BD31-4B8C-83A1-F6EECF244321}">
                <p14:modId xmlns:p14="http://schemas.microsoft.com/office/powerpoint/2010/main" val="1509509157"/>
              </p:ext>
            </p:extLst>
          </p:nvPr>
        </p:nvGraphicFramePr>
        <p:xfrm>
          <a:off x="5964073" y="1033153"/>
          <a:ext cx="3973286" cy="4619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ectangle 30"/>
          <p:cNvSpPr>
            <a:spLocks noChangeArrowheads="1"/>
          </p:cNvSpPr>
          <p:nvPr/>
        </p:nvSpPr>
        <p:spPr bwMode="auto">
          <a:xfrm>
            <a:off x="3920483" y="3507581"/>
            <a:ext cx="1166225" cy="1119488"/>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pPr>
            <a:r>
              <a:rPr lang="en-US" sz="1600" b="1" dirty="0" smtClean="0">
                <a:effectLst/>
                <a:latin typeface="Calibri"/>
                <a:ea typeface="Cambria"/>
                <a:cs typeface="Times New Roman"/>
              </a:rPr>
              <a:t>Committee for agency s</a:t>
            </a:r>
            <a:r>
              <a:rPr lang="pl-PL" sz="1600" b="1" dirty="0" smtClean="0">
                <a:effectLst/>
                <a:latin typeface="Calibri"/>
                <a:ea typeface="Cambria"/>
                <a:cs typeface="Times New Roman"/>
              </a:rPr>
              <a:t>pending</a:t>
            </a:r>
          </a:p>
          <a:p>
            <a:pPr marL="0" marR="0" algn="ctr">
              <a:spcBef>
                <a:spcPts val="0"/>
              </a:spcBef>
              <a:spcAft>
                <a:spcPts val="1000"/>
              </a:spcAft>
            </a:pPr>
            <a:endParaRPr lang="en-US" sz="1600" dirty="0">
              <a:effectLst/>
              <a:latin typeface="Calibri"/>
              <a:ea typeface="Cambria"/>
              <a:cs typeface="Times New Roman"/>
            </a:endParaRPr>
          </a:p>
        </p:txBody>
      </p:sp>
      <p:sp>
        <p:nvSpPr>
          <p:cNvPr id="32" name="Rectangle 31"/>
          <p:cNvSpPr>
            <a:spLocks noChangeArrowheads="1"/>
          </p:cNvSpPr>
          <p:nvPr/>
        </p:nvSpPr>
        <p:spPr bwMode="auto">
          <a:xfrm>
            <a:off x="5260516" y="3509148"/>
            <a:ext cx="1187355" cy="1119488"/>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pPr>
            <a:r>
              <a:rPr lang="en-US" sz="1600" b="1" dirty="0" smtClean="0">
                <a:effectLst/>
                <a:latin typeface="Calibri"/>
                <a:ea typeface="Cambria"/>
                <a:cs typeface="Times New Roman"/>
              </a:rPr>
              <a:t>Committee for tax s</a:t>
            </a:r>
            <a:r>
              <a:rPr lang="pl-PL" sz="1600" b="1" dirty="0" smtClean="0">
                <a:effectLst/>
                <a:latin typeface="Calibri"/>
                <a:ea typeface="Cambria"/>
                <a:cs typeface="Times New Roman"/>
              </a:rPr>
              <a:t>pending</a:t>
            </a:r>
          </a:p>
          <a:p>
            <a:pPr marL="0" marR="0" algn="ctr">
              <a:spcBef>
                <a:spcPts val="0"/>
              </a:spcBef>
              <a:spcAft>
                <a:spcPts val="1000"/>
              </a:spcAft>
            </a:pPr>
            <a:endParaRPr lang="en-US" sz="1600" dirty="0">
              <a:effectLst/>
              <a:latin typeface="Calibri"/>
              <a:ea typeface="Cambria"/>
              <a:cs typeface="Times New Roman"/>
            </a:endParaRPr>
          </a:p>
        </p:txBody>
      </p:sp>
      <p:sp>
        <p:nvSpPr>
          <p:cNvPr id="33" name="Rectangle 32"/>
          <p:cNvSpPr>
            <a:spLocks noChangeArrowheads="1"/>
          </p:cNvSpPr>
          <p:nvPr/>
        </p:nvSpPr>
        <p:spPr bwMode="auto">
          <a:xfrm>
            <a:off x="105126" y="3507581"/>
            <a:ext cx="1166225" cy="1119488"/>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pPr>
            <a:r>
              <a:rPr lang="en-US" sz="1600" b="1" dirty="0" smtClean="0">
                <a:effectLst/>
                <a:latin typeface="Calibri"/>
                <a:ea typeface="Cambria"/>
                <a:cs typeface="Times New Roman"/>
              </a:rPr>
              <a:t>Committee for employee s</a:t>
            </a:r>
            <a:r>
              <a:rPr lang="pl-PL" sz="1600" b="1" dirty="0" smtClean="0">
                <a:effectLst/>
                <a:latin typeface="Calibri"/>
                <a:ea typeface="Cambria"/>
                <a:cs typeface="Times New Roman"/>
              </a:rPr>
              <a:t>pending</a:t>
            </a:r>
          </a:p>
          <a:p>
            <a:pPr marL="0" marR="0" algn="ctr">
              <a:spcBef>
                <a:spcPts val="0"/>
              </a:spcBef>
              <a:spcAft>
                <a:spcPts val="1000"/>
              </a:spcAft>
            </a:pPr>
            <a:endParaRPr lang="en-US" sz="1600" dirty="0">
              <a:effectLst/>
              <a:latin typeface="Calibri"/>
              <a:ea typeface="Cambria"/>
              <a:cs typeface="Times New Roman"/>
            </a:endParaRPr>
          </a:p>
        </p:txBody>
      </p:sp>
      <p:sp>
        <p:nvSpPr>
          <p:cNvPr id="34" name="Rectangle 33"/>
          <p:cNvSpPr>
            <a:spLocks noChangeArrowheads="1"/>
          </p:cNvSpPr>
          <p:nvPr/>
        </p:nvSpPr>
        <p:spPr bwMode="auto">
          <a:xfrm>
            <a:off x="1337011" y="3509148"/>
            <a:ext cx="1166225" cy="1119488"/>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pPr>
            <a:r>
              <a:rPr lang="en-US" sz="1600" b="1" dirty="0" smtClean="0">
                <a:effectLst/>
                <a:latin typeface="Calibri"/>
                <a:ea typeface="Cambria"/>
                <a:cs typeface="Times New Roman"/>
              </a:rPr>
              <a:t>Committee for healthcare s</a:t>
            </a:r>
            <a:r>
              <a:rPr lang="pl-PL" sz="1600" b="1" dirty="0" smtClean="0">
                <a:effectLst/>
                <a:latin typeface="Calibri"/>
                <a:ea typeface="Cambria"/>
                <a:cs typeface="Times New Roman"/>
              </a:rPr>
              <a:t>pending</a:t>
            </a:r>
          </a:p>
          <a:p>
            <a:pPr marL="0" marR="0" algn="ctr">
              <a:spcBef>
                <a:spcPts val="0"/>
              </a:spcBef>
              <a:spcAft>
                <a:spcPts val="1000"/>
              </a:spcAft>
            </a:pPr>
            <a:endParaRPr lang="en-US" sz="1600" dirty="0">
              <a:effectLst/>
              <a:latin typeface="Calibri"/>
              <a:ea typeface="Cambria"/>
              <a:cs typeface="Times New Roman"/>
            </a:endParaRPr>
          </a:p>
        </p:txBody>
      </p:sp>
      <p:sp>
        <p:nvSpPr>
          <p:cNvPr id="35" name="Rectangle 34"/>
          <p:cNvSpPr>
            <a:spLocks noChangeArrowheads="1"/>
          </p:cNvSpPr>
          <p:nvPr/>
        </p:nvSpPr>
        <p:spPr bwMode="auto">
          <a:xfrm>
            <a:off x="2662465" y="3522292"/>
            <a:ext cx="1166225" cy="1119488"/>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pPr>
            <a:r>
              <a:rPr lang="en-US" sz="1600" b="1" dirty="0" smtClean="0">
                <a:effectLst/>
                <a:latin typeface="Calibri"/>
                <a:ea typeface="Cambria"/>
                <a:cs typeface="Times New Roman"/>
              </a:rPr>
              <a:t>Committee for subsidies s</a:t>
            </a:r>
            <a:r>
              <a:rPr lang="pl-PL" sz="1600" b="1" dirty="0" smtClean="0">
                <a:effectLst/>
                <a:latin typeface="Calibri"/>
                <a:ea typeface="Cambria"/>
                <a:cs typeface="Times New Roman"/>
              </a:rPr>
              <a:t>pending</a:t>
            </a:r>
          </a:p>
          <a:p>
            <a:pPr marL="0" marR="0" algn="ctr">
              <a:spcBef>
                <a:spcPts val="0"/>
              </a:spcBef>
              <a:spcAft>
                <a:spcPts val="1000"/>
              </a:spcAft>
            </a:pPr>
            <a:endParaRPr lang="en-US" sz="1600" dirty="0">
              <a:effectLst/>
              <a:latin typeface="Calibri"/>
              <a:ea typeface="Cambria"/>
              <a:cs typeface="Times New Roman"/>
            </a:endParaRPr>
          </a:p>
        </p:txBody>
      </p:sp>
      <p:sp>
        <p:nvSpPr>
          <p:cNvPr id="37" name="Oval 36"/>
          <p:cNvSpPr/>
          <p:nvPr/>
        </p:nvSpPr>
        <p:spPr>
          <a:xfrm>
            <a:off x="6736044" y="2406894"/>
            <a:ext cx="115132" cy="115132"/>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Tree>
    <p:extLst>
      <p:ext uri="{BB962C8B-B14F-4D97-AF65-F5344CB8AC3E}">
        <p14:creationId xmlns:p14="http://schemas.microsoft.com/office/powerpoint/2010/main" val="147022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IE" altLang="en-US" dirty="0" smtClean="0">
                <a:solidFill>
                  <a:srgbClr val="0070C0"/>
                </a:solidFill>
              </a:rPr>
              <a:t>Key components</a:t>
            </a:r>
          </a:p>
        </p:txBody>
      </p:sp>
      <p:graphicFrame>
        <p:nvGraphicFramePr>
          <p:cNvPr id="5" name="Diagram 4"/>
          <p:cNvGraphicFramePr/>
          <p:nvPr>
            <p:extLst>
              <p:ext uri="{D42A27DB-BD31-4B8C-83A1-F6EECF244321}">
                <p14:modId xmlns:p14="http://schemas.microsoft.com/office/powerpoint/2010/main" val="3425032729"/>
              </p:ext>
            </p:extLst>
          </p:nvPr>
        </p:nvGraphicFramePr>
        <p:xfrm>
          <a:off x="-1414652" y="1329978"/>
          <a:ext cx="7968208" cy="4548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4270162" y="4660652"/>
            <a:ext cx="792163" cy="57626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8" name="Rectangle 7"/>
          <p:cNvSpPr/>
          <p:nvPr/>
        </p:nvSpPr>
        <p:spPr>
          <a:xfrm>
            <a:off x="5668963" y="6288088"/>
            <a:ext cx="3411537" cy="8524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ounded Rectangle 9"/>
          <p:cNvSpPr/>
          <p:nvPr/>
        </p:nvSpPr>
        <p:spPr>
          <a:xfrm>
            <a:off x="6079960" y="2418771"/>
            <a:ext cx="1296987" cy="863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dirty="0"/>
              <a:t>Final Report</a:t>
            </a:r>
          </a:p>
        </p:txBody>
      </p:sp>
      <p:sp>
        <p:nvSpPr>
          <p:cNvPr id="11" name="Cross 10"/>
          <p:cNvSpPr/>
          <p:nvPr/>
        </p:nvSpPr>
        <p:spPr>
          <a:xfrm>
            <a:off x="6611002" y="3655764"/>
            <a:ext cx="360363" cy="376237"/>
          </a:xfrm>
          <a:prstGeom prst="pl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2" name="Rounded Rectangle 11"/>
          <p:cNvSpPr/>
          <p:nvPr/>
        </p:nvSpPr>
        <p:spPr>
          <a:xfrm>
            <a:off x="6079960" y="4262627"/>
            <a:ext cx="1655762" cy="85248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E" dirty="0"/>
              <a:t>Department Reports</a:t>
            </a:r>
          </a:p>
        </p:txBody>
      </p:sp>
      <p:sp>
        <p:nvSpPr>
          <p:cNvPr id="13" name="Left Brace 12"/>
          <p:cNvSpPr/>
          <p:nvPr/>
        </p:nvSpPr>
        <p:spPr>
          <a:xfrm>
            <a:off x="5668962" y="2450852"/>
            <a:ext cx="198437" cy="27860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E"/>
          </a:p>
        </p:txBody>
      </p:sp>
      <p:sp>
        <p:nvSpPr>
          <p:cNvPr id="2" name="Rectangle 1"/>
          <p:cNvSpPr/>
          <p:nvPr/>
        </p:nvSpPr>
        <p:spPr>
          <a:xfrm>
            <a:off x="2219183" y="6283444"/>
            <a:ext cx="4572000" cy="430887"/>
          </a:xfrm>
          <a:prstGeom prst="rect">
            <a:avLst/>
          </a:prstGeom>
        </p:spPr>
        <p:txBody>
          <a:bodyPr>
            <a:spAutoFit/>
          </a:bodyPr>
          <a:lstStyle/>
          <a:p>
            <a:pPr>
              <a:spcBef>
                <a:spcPct val="50000"/>
              </a:spcBef>
              <a:defRPr/>
            </a:pPr>
            <a:r>
              <a:rPr lang="en-IE" sz="1100" dirty="0" smtClean="0">
                <a:solidFill>
                  <a:srgbClr val="0070C0"/>
                </a:solidFill>
              </a:rPr>
              <a:t>From: Eoin Dormer, Central </a:t>
            </a:r>
            <a:r>
              <a:rPr lang="en-IE" sz="1100" dirty="0">
                <a:solidFill>
                  <a:srgbClr val="0070C0"/>
                </a:solidFill>
              </a:rPr>
              <a:t>Expenditure Evaluation </a:t>
            </a:r>
            <a:r>
              <a:rPr lang="en-IE" sz="1100" dirty="0" smtClean="0">
                <a:solidFill>
                  <a:srgbClr val="0070C0"/>
                </a:solidFill>
              </a:rPr>
              <a:t>Unit, Department </a:t>
            </a:r>
            <a:r>
              <a:rPr lang="en-IE" sz="1100" dirty="0">
                <a:solidFill>
                  <a:srgbClr val="0070C0"/>
                </a:solidFill>
              </a:rPr>
              <a:t>of Public Expenditure &amp; Reform - Ireland</a:t>
            </a:r>
          </a:p>
        </p:txBody>
      </p:sp>
    </p:spTree>
    <p:extLst>
      <p:ext uri="{BB962C8B-B14F-4D97-AF65-F5344CB8AC3E}">
        <p14:creationId xmlns:p14="http://schemas.microsoft.com/office/powerpoint/2010/main" val="319826064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0099" y="249383"/>
            <a:ext cx="8557298" cy="583130"/>
          </a:xfrm>
        </p:spPr>
        <p:txBody>
          <a:bodyPr/>
          <a:lstStyle/>
          <a:p>
            <a:r>
              <a:rPr lang="en-IE" altLang="en-US" sz="2800" dirty="0" smtClean="0">
                <a:solidFill>
                  <a:srgbClr val="0070C0"/>
                </a:solidFill>
              </a:rPr>
              <a:t>Lesson #2 – SRs strengthen link to the Budget</a:t>
            </a:r>
          </a:p>
        </p:txBody>
      </p:sp>
      <p:sp>
        <p:nvSpPr>
          <p:cNvPr id="10243" name="Content Placeholder 7"/>
          <p:cNvSpPr>
            <a:spLocks noGrp="1"/>
          </p:cNvSpPr>
          <p:nvPr>
            <p:ph idx="1"/>
          </p:nvPr>
        </p:nvSpPr>
        <p:spPr/>
        <p:txBody>
          <a:bodyPr/>
          <a:lstStyle/>
          <a:p>
            <a:pPr marL="0" indent="0">
              <a:buFont typeface="Symbol" pitchFamily="18" charset="2"/>
              <a:buNone/>
            </a:pPr>
            <a:r>
              <a:rPr lang="en-IE" altLang="en-US" dirty="0" smtClean="0"/>
              <a:t>        </a:t>
            </a:r>
          </a:p>
        </p:txBody>
      </p:sp>
      <p:graphicFrame>
        <p:nvGraphicFramePr>
          <p:cNvPr id="9" name="Diagram 8"/>
          <p:cNvGraphicFramePr/>
          <p:nvPr>
            <p:extLst>
              <p:ext uri="{D42A27DB-BD31-4B8C-83A1-F6EECF244321}">
                <p14:modId xmlns:p14="http://schemas.microsoft.com/office/powerpoint/2010/main" val="2133331342"/>
              </p:ext>
            </p:extLst>
          </p:nvPr>
        </p:nvGraphicFramePr>
        <p:xfrm>
          <a:off x="1211283" y="1341912"/>
          <a:ext cx="6984295" cy="4676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2418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95288" y="1125567"/>
            <a:ext cx="8229600" cy="4914990"/>
          </a:xfrm>
          <a:prstGeom prst="rect">
            <a:avLst/>
          </a:prstGeom>
          <a:solidFill>
            <a:schemeClr val="bg1"/>
          </a:solidFill>
          <a:ln w="9525">
            <a:noFill/>
            <a:round/>
            <a:headEnd/>
            <a:tailEnd/>
          </a:ln>
          <a:effectLst/>
        </p:spPr>
        <p:txBody>
          <a:bodyPr/>
          <a:lstStyle/>
          <a:p>
            <a:pPr marL="360363" lvl="0" indent="-360363">
              <a:buFont typeface="+mj-lt"/>
              <a:buAutoNum type="arabicPeriod"/>
            </a:pPr>
            <a:r>
              <a:rPr lang="en-US" sz="2200" dirty="0" smtClean="0"/>
              <a:t>Agreed (four year) deficit target from which the budgetary framework is derived</a:t>
            </a:r>
          </a:p>
          <a:p>
            <a:pPr marL="360363" lvl="0" indent="-360363">
              <a:lnSpc>
                <a:spcPct val="150000"/>
              </a:lnSpc>
              <a:buFont typeface="+mj-lt"/>
              <a:buAutoNum type="arabicPeriod"/>
            </a:pPr>
            <a:r>
              <a:rPr lang="en-US" sz="2200" dirty="0" smtClean="0"/>
              <a:t>Rules for budgetary discipline</a:t>
            </a:r>
          </a:p>
          <a:p>
            <a:pPr marL="1274763" lvl="2" indent="-360363">
              <a:buFont typeface="Wingdings" pitchFamily="2" charset="2"/>
              <a:buChar char="Ø"/>
            </a:pPr>
            <a:r>
              <a:rPr lang="en-US" sz="2200" dirty="0" smtClean="0"/>
              <a:t>Budget ceiling per line ministry</a:t>
            </a:r>
          </a:p>
          <a:p>
            <a:pPr marL="1274763" lvl="2" indent="-360363">
              <a:buFont typeface="Wingdings" pitchFamily="2" charset="2"/>
              <a:buChar char="Ø"/>
            </a:pPr>
            <a:r>
              <a:rPr lang="en-US" sz="2200" dirty="0" smtClean="0"/>
              <a:t>Additional expenditures must be compensated within the ministry</a:t>
            </a:r>
          </a:p>
          <a:p>
            <a:pPr marL="1274763" lvl="2" indent="-360363">
              <a:buFont typeface="Wingdings" pitchFamily="2" charset="2"/>
              <a:buChar char="Ø"/>
            </a:pPr>
            <a:r>
              <a:rPr lang="en-US" sz="2200" dirty="0" smtClean="0"/>
              <a:t>Windfalls may </a:t>
            </a:r>
            <a:r>
              <a:rPr lang="en-US" sz="2200" u="sng" dirty="0" smtClean="0"/>
              <a:t>not</a:t>
            </a:r>
            <a:r>
              <a:rPr lang="en-US" sz="2200" dirty="0" smtClean="0"/>
              <a:t> be used for additional expenditures</a:t>
            </a:r>
          </a:p>
          <a:p>
            <a:pPr marL="1274763" lvl="2" indent="-360363">
              <a:buFont typeface="Wingdings" pitchFamily="2" charset="2"/>
              <a:buChar char="Ø"/>
            </a:pPr>
            <a:r>
              <a:rPr lang="en-US" sz="2200" dirty="0" smtClean="0"/>
              <a:t>Windfalls may only be used to compensate for setbacks</a:t>
            </a:r>
          </a:p>
          <a:p>
            <a:pPr marL="360363" lvl="0" indent="-360363">
              <a:spcBef>
                <a:spcPts val="1200"/>
              </a:spcBef>
              <a:buFont typeface="+mj-lt"/>
              <a:buAutoNum type="arabicPeriod"/>
            </a:pPr>
            <a:r>
              <a:rPr lang="en-US" sz="2200" dirty="0" smtClean="0"/>
              <a:t>Information on policy programmes for the purpose of expenditure prioritization </a:t>
            </a:r>
            <a:endParaRPr lang="en-US" sz="2200" dirty="0" smtClean="0">
              <a:cs typeface="Arial" charset="0"/>
            </a:endParaRPr>
          </a:p>
          <a:p>
            <a:pPr marL="360363" lvl="0" indent="-360363">
              <a:lnSpc>
                <a:spcPct val="150000"/>
              </a:lnSpc>
            </a:pPr>
            <a:endParaRPr lang="en-US" sz="2000" dirty="0" smtClean="0">
              <a:cs typeface="Arial" charset="0"/>
            </a:endParaRPr>
          </a:p>
          <a:p>
            <a:pPr marL="360363" lvl="0" indent="-360363">
              <a:lnSpc>
                <a:spcPct val="150000"/>
              </a:lnSpc>
            </a:pPr>
            <a:endParaRPr lang="en-US" sz="2000" dirty="0">
              <a:cs typeface="Arial" charset="0"/>
            </a:endParaRPr>
          </a:p>
        </p:txBody>
      </p:sp>
      <p:sp>
        <p:nvSpPr>
          <p:cNvPr id="16386" name="Text Box 1"/>
          <p:cNvSpPr txBox="1">
            <a:spLocks noChangeArrowheads="1"/>
          </p:cNvSpPr>
          <p:nvPr/>
        </p:nvSpPr>
        <p:spPr bwMode="auto">
          <a:xfrm>
            <a:off x="468313" y="347114"/>
            <a:ext cx="8229600" cy="778452"/>
          </a:xfrm>
          <a:prstGeom prst="rect">
            <a:avLst/>
          </a:prstGeom>
          <a:noFill/>
          <a:ln w="9525">
            <a:noFill/>
            <a:round/>
            <a:headEnd/>
            <a:tailEnd/>
          </a:ln>
        </p:spPr>
        <p:txBody>
          <a:bodyPr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2800" b="1" dirty="0" smtClean="0">
                <a:solidFill>
                  <a:srgbClr val="0070C0"/>
                </a:solidFill>
              </a:rPr>
              <a:t>Dutch Budget system is built on three pillars</a:t>
            </a:r>
            <a:r>
              <a:rPr lang="nl-NL" sz="2800" b="1" baseline="30000" dirty="0" smtClean="0">
                <a:solidFill>
                  <a:srgbClr val="0070C0"/>
                </a:solidFill>
              </a:rPr>
              <a:t>1</a:t>
            </a:r>
            <a:endParaRPr lang="nl-NL" sz="2800" b="1" baseline="30000" dirty="0">
              <a:solidFill>
                <a:srgbClr val="0070C0"/>
              </a:solidFill>
            </a:endParaRPr>
          </a:p>
        </p:txBody>
      </p:sp>
      <p:sp>
        <p:nvSpPr>
          <p:cNvPr id="4" name="TextBox 3"/>
          <p:cNvSpPr txBox="1"/>
          <p:nvPr/>
        </p:nvSpPr>
        <p:spPr>
          <a:xfrm>
            <a:off x="1979802" y="5332670"/>
            <a:ext cx="6560189" cy="707886"/>
          </a:xfrm>
          <a:prstGeom prst="rect">
            <a:avLst/>
          </a:prstGeom>
          <a:solidFill>
            <a:schemeClr val="accent1">
              <a:lumMod val="20000"/>
              <a:lumOff val="80000"/>
            </a:schemeClr>
          </a:solidFill>
          <a:ln>
            <a:solidFill>
              <a:srgbClr val="002060"/>
            </a:solidFill>
          </a:ln>
        </p:spPr>
        <p:txBody>
          <a:bodyPr wrap="square" rtlCol="0">
            <a:spAutoFit/>
          </a:bodyPr>
          <a:lstStyle/>
          <a:p>
            <a:r>
              <a:rPr lang="nl-NL" sz="2000" b="1" dirty="0" err="1" smtClean="0"/>
              <a:t>Provided</a:t>
            </a:r>
            <a:r>
              <a:rPr lang="nl-NL" sz="2000" b="1" dirty="0" smtClean="0"/>
              <a:t> </a:t>
            </a:r>
            <a:r>
              <a:rPr lang="nl-NL" sz="2000" b="1" dirty="0" err="1" smtClean="0"/>
              <a:t>by</a:t>
            </a:r>
            <a:r>
              <a:rPr lang="nl-NL" sz="2000" b="1" dirty="0" smtClean="0"/>
              <a:t> the </a:t>
            </a:r>
            <a:r>
              <a:rPr lang="nl-NL" sz="2000" b="1" dirty="0" err="1" smtClean="0"/>
              <a:t>evaluation</a:t>
            </a:r>
            <a:r>
              <a:rPr lang="nl-NL" sz="2000" b="1" dirty="0" smtClean="0"/>
              <a:t> system </a:t>
            </a:r>
          </a:p>
          <a:p>
            <a:r>
              <a:rPr lang="nl-NL" sz="2000" b="1" dirty="0" smtClean="0"/>
              <a:t>(</a:t>
            </a:r>
            <a:r>
              <a:rPr lang="nl-NL" sz="2000" b="1" dirty="0" err="1" smtClean="0"/>
              <a:t>especially</a:t>
            </a:r>
            <a:r>
              <a:rPr lang="nl-NL" sz="2000" b="1" dirty="0" smtClean="0"/>
              <a:t> </a:t>
            </a:r>
            <a:r>
              <a:rPr lang="nl-NL" sz="2000" b="1" dirty="0" err="1" smtClean="0"/>
              <a:t>Spending</a:t>
            </a:r>
            <a:r>
              <a:rPr lang="nl-NL" sz="2000" b="1" dirty="0" smtClean="0"/>
              <a:t> </a:t>
            </a:r>
            <a:r>
              <a:rPr lang="nl-NL" sz="2000" b="1" dirty="0" err="1" smtClean="0"/>
              <a:t>reviews</a:t>
            </a:r>
            <a:r>
              <a:rPr lang="nl-NL" sz="2000" b="1" dirty="0" smtClean="0"/>
              <a:t>)</a:t>
            </a:r>
            <a:endParaRPr lang="nl-NL" sz="2000" b="1" dirty="0"/>
          </a:p>
        </p:txBody>
      </p:sp>
      <p:sp>
        <p:nvSpPr>
          <p:cNvPr id="5" name="Bent-Up Arrow 4"/>
          <p:cNvSpPr/>
          <p:nvPr/>
        </p:nvSpPr>
        <p:spPr>
          <a:xfrm rot="5400000">
            <a:off x="1259541" y="5182871"/>
            <a:ext cx="514350" cy="73152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2"/>
          <p:cNvSpPr>
            <a:spLocks noGrp="1"/>
          </p:cNvSpPr>
          <p:nvPr>
            <p:ph type="sldNum" idx="11"/>
          </p:nvPr>
        </p:nvSpPr>
        <p:spPr>
          <a:xfrm>
            <a:off x="0" y="6494462"/>
            <a:ext cx="712788" cy="363538"/>
          </a:xfrm>
        </p:spPr>
        <p:txBody>
          <a:bodyPr/>
          <a:lstStyle/>
          <a:p>
            <a:pPr>
              <a:defRPr/>
            </a:pPr>
            <a:fld id="{43995920-6B08-4E7D-82F2-EC74BD9E89B1}" type="slidenum">
              <a:rPr lang="nl-NL" smtClean="0"/>
              <a:pPr>
                <a:defRPr/>
              </a:pPr>
              <a:t>7</a:t>
            </a:fld>
            <a:endParaRPr lang="nl-NL" dirty="0"/>
          </a:p>
        </p:txBody>
      </p:sp>
      <p:sp>
        <p:nvSpPr>
          <p:cNvPr id="2" name="TextBox 1"/>
          <p:cNvSpPr txBox="1"/>
          <p:nvPr/>
        </p:nvSpPr>
        <p:spPr>
          <a:xfrm>
            <a:off x="1979802" y="6543569"/>
            <a:ext cx="5075557" cy="276999"/>
          </a:xfrm>
          <a:prstGeom prst="rect">
            <a:avLst/>
          </a:prstGeom>
          <a:noFill/>
        </p:spPr>
        <p:txBody>
          <a:bodyPr wrap="none" rtlCol="0">
            <a:spAutoFit/>
          </a:bodyPr>
          <a:lstStyle/>
          <a:p>
            <a:r>
              <a:rPr lang="en-US" sz="1200" dirty="0" smtClean="0"/>
              <a:t>1. Source: From presentation by Corina den </a:t>
            </a:r>
            <a:r>
              <a:rPr lang="en-US" sz="1200" dirty="0" err="1" smtClean="0"/>
              <a:t>Broeder</a:t>
            </a:r>
            <a:r>
              <a:rPr lang="en-US" sz="1200" dirty="0" smtClean="0"/>
              <a:t>, MOF, Netherlands</a:t>
            </a:r>
            <a:endParaRPr lang="en-US" sz="1200" dirty="0"/>
          </a:p>
        </p:txBody>
      </p:sp>
    </p:spTree>
    <p:extLst>
      <p:ext uri="{BB962C8B-B14F-4D97-AF65-F5344CB8AC3E}">
        <p14:creationId xmlns:p14="http://schemas.microsoft.com/office/powerpoint/2010/main" val="1036134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0" y="6494462"/>
            <a:ext cx="712788" cy="363538"/>
          </a:xfrm>
        </p:spPr>
        <p:txBody>
          <a:bodyPr/>
          <a:lstStyle/>
          <a:p>
            <a:pPr>
              <a:defRPr/>
            </a:pPr>
            <a:fld id="{E19FCB7A-ECDF-412A-AA1D-10533864941B}" type="slidenum">
              <a:rPr lang="nl-NL" smtClean="0"/>
              <a:pPr>
                <a:defRPr/>
              </a:pPr>
              <a:t>8</a:t>
            </a:fld>
            <a:endParaRPr lang="nl-NL" dirty="0"/>
          </a:p>
        </p:txBody>
      </p:sp>
      <p:sp>
        <p:nvSpPr>
          <p:cNvPr id="19459" name="Content Placeholder 2"/>
          <p:cNvSpPr txBox="1">
            <a:spLocks/>
          </p:cNvSpPr>
          <p:nvPr/>
        </p:nvSpPr>
        <p:spPr bwMode="auto">
          <a:xfrm>
            <a:off x="452437" y="1109847"/>
            <a:ext cx="8159299" cy="5089071"/>
          </a:xfrm>
          <a:prstGeom prst="rect">
            <a:avLst/>
          </a:prstGeom>
          <a:noFill/>
          <a:ln w="9525">
            <a:noFill/>
            <a:miter lim="800000"/>
            <a:headEnd/>
            <a:tailEnd/>
          </a:ln>
        </p:spPr>
        <p:txBody>
          <a:bodyPr/>
          <a:lstStyle/>
          <a:p>
            <a:pPr marL="179388" lvl="1" indent="-179388">
              <a:spcBef>
                <a:spcPct val="20000"/>
              </a:spcBef>
            </a:pPr>
            <a:r>
              <a:rPr lang="nl-NL" sz="2400" b="1" dirty="0" smtClean="0">
                <a:solidFill>
                  <a:schemeClr val="tx1"/>
                </a:solidFill>
              </a:rPr>
              <a:t>Key elements of Dutch TOR:</a:t>
            </a:r>
          </a:p>
          <a:p>
            <a:pPr marL="179388" lvl="1" indent="-179388">
              <a:spcBef>
                <a:spcPct val="20000"/>
              </a:spcBef>
              <a:buFontTx/>
              <a:buBlip>
                <a:blip r:embed="rId3"/>
              </a:buBlip>
            </a:pPr>
            <a:r>
              <a:rPr lang="nl-NL" sz="2400" dirty="0" smtClean="0">
                <a:solidFill>
                  <a:schemeClr val="tx1"/>
                </a:solidFill>
              </a:rPr>
              <a:t>Background and </a:t>
            </a:r>
            <a:r>
              <a:rPr lang="nl-NL" sz="2400" dirty="0" err="1" smtClean="0">
                <a:solidFill>
                  <a:schemeClr val="tx1"/>
                </a:solidFill>
              </a:rPr>
              <a:t>Rationale</a:t>
            </a:r>
            <a:endParaRPr lang="en-GB" sz="2400" dirty="0" smtClean="0">
              <a:solidFill>
                <a:schemeClr val="tx1"/>
              </a:solidFill>
            </a:endParaRPr>
          </a:p>
          <a:p>
            <a:pPr marL="179388" lvl="1" indent="-179388">
              <a:spcBef>
                <a:spcPct val="20000"/>
              </a:spcBef>
              <a:buFontTx/>
              <a:buBlip>
                <a:blip r:embed="rId3"/>
              </a:buBlip>
            </a:pPr>
            <a:r>
              <a:rPr lang="en-GB" sz="2400" dirty="0" smtClean="0"/>
              <a:t>Scope </a:t>
            </a:r>
          </a:p>
          <a:p>
            <a:pPr marL="636588" lvl="2" indent="-179388">
              <a:spcBef>
                <a:spcPct val="20000"/>
              </a:spcBef>
              <a:buFontTx/>
              <a:buBlip>
                <a:blip r:embed="rId3"/>
              </a:buBlip>
            </a:pPr>
            <a:r>
              <a:rPr lang="en-GB" sz="2400" dirty="0" smtClean="0"/>
              <a:t>policy field, total expenditures under review, baseline</a:t>
            </a:r>
            <a:endParaRPr lang="en-GB" sz="2400" dirty="0"/>
          </a:p>
          <a:p>
            <a:pPr marL="179388" lvl="1" indent="-179388">
              <a:spcBef>
                <a:spcPct val="20000"/>
              </a:spcBef>
              <a:buFontTx/>
              <a:buBlip>
                <a:blip r:embed="rId3"/>
              </a:buBlip>
            </a:pPr>
            <a:r>
              <a:rPr lang="en-GB" sz="2400" dirty="0"/>
              <a:t>Description of what at least one policy option must entail </a:t>
            </a:r>
            <a:endParaRPr lang="en-GB" sz="2400" dirty="0" smtClean="0"/>
          </a:p>
          <a:p>
            <a:pPr marL="636588" lvl="2" indent="-179388">
              <a:spcBef>
                <a:spcPct val="20000"/>
              </a:spcBef>
              <a:buFontTx/>
              <a:buBlip>
                <a:blip r:embed="rId3"/>
              </a:buBlip>
            </a:pPr>
            <a:r>
              <a:rPr lang="en-GB" sz="2400" dirty="0" smtClean="0"/>
              <a:t>i.e. reduction </a:t>
            </a:r>
            <a:r>
              <a:rPr lang="en-GB" sz="2400" dirty="0"/>
              <a:t>of spending by </a:t>
            </a:r>
            <a:r>
              <a:rPr lang="en-GB" sz="2400" dirty="0" smtClean="0"/>
              <a:t>10 percent, suggestion to improve effectiveness and efficiency of spending, or a combination</a:t>
            </a:r>
          </a:p>
          <a:p>
            <a:pPr marL="179388" lvl="1" indent="-179388">
              <a:spcBef>
                <a:spcPct val="20000"/>
              </a:spcBef>
              <a:buFontTx/>
              <a:buBlip>
                <a:blip r:embed="rId3"/>
              </a:buBlip>
            </a:pPr>
            <a:r>
              <a:rPr lang="en-GB" sz="2400" dirty="0" smtClean="0"/>
              <a:t>Composition of the working group</a:t>
            </a:r>
          </a:p>
          <a:p>
            <a:pPr marL="179388" lvl="1" indent="-179388">
              <a:spcBef>
                <a:spcPct val="20000"/>
              </a:spcBef>
              <a:buFontTx/>
              <a:buBlip>
                <a:blip r:embed="rId3"/>
              </a:buBlip>
            </a:pPr>
            <a:r>
              <a:rPr lang="en-GB" sz="2400" dirty="0" smtClean="0"/>
              <a:t>Date by which report needs to be completed</a:t>
            </a:r>
          </a:p>
          <a:p>
            <a:pPr marL="179388" lvl="1" indent="-179388">
              <a:spcBef>
                <a:spcPct val="20000"/>
              </a:spcBef>
              <a:buFontTx/>
              <a:buBlip>
                <a:blip r:embed="rId3"/>
              </a:buBlip>
            </a:pPr>
            <a:endParaRPr lang="en-GB" sz="2400" dirty="0"/>
          </a:p>
        </p:txBody>
      </p:sp>
      <p:sp>
        <p:nvSpPr>
          <p:cNvPr id="9" name="Titel 1"/>
          <p:cNvSpPr>
            <a:spLocks noGrp="1"/>
          </p:cNvSpPr>
          <p:nvPr>
            <p:ph type="title"/>
          </p:nvPr>
        </p:nvSpPr>
        <p:spPr/>
        <p:txBody>
          <a:bodyPr/>
          <a:lstStyle/>
          <a:p>
            <a:pPr eaLnBrk="1" hangingPunct="1">
              <a:defRPr/>
            </a:pPr>
            <a:r>
              <a:rPr lang="nl-NL" sz="2800" b="1" dirty="0" smtClean="0">
                <a:solidFill>
                  <a:srgbClr val="0070C0"/>
                </a:solidFill>
              </a:rPr>
              <a:t>Lesson #3 – set clear targets</a:t>
            </a:r>
          </a:p>
        </p:txBody>
      </p:sp>
      <p:sp>
        <p:nvSpPr>
          <p:cNvPr id="5" name="TextBox 4"/>
          <p:cNvSpPr txBox="1"/>
          <p:nvPr/>
        </p:nvSpPr>
        <p:spPr>
          <a:xfrm>
            <a:off x="1979802" y="6543569"/>
            <a:ext cx="5075557" cy="276999"/>
          </a:xfrm>
          <a:prstGeom prst="rect">
            <a:avLst/>
          </a:prstGeom>
          <a:noFill/>
        </p:spPr>
        <p:txBody>
          <a:bodyPr wrap="none" rtlCol="0">
            <a:spAutoFit/>
          </a:bodyPr>
          <a:lstStyle/>
          <a:p>
            <a:r>
              <a:rPr lang="en-US" sz="1200" dirty="0" smtClean="0"/>
              <a:t>Source: From presentation by Corina den </a:t>
            </a:r>
            <a:r>
              <a:rPr lang="en-US" sz="1200" dirty="0" err="1" smtClean="0"/>
              <a:t>Broeder</a:t>
            </a:r>
            <a:r>
              <a:rPr lang="en-US" sz="1200" dirty="0" smtClean="0"/>
              <a:t>, MOF, Netherlands</a:t>
            </a:r>
            <a:endParaRPr lang="en-US" sz="1200" dirty="0"/>
          </a:p>
        </p:txBody>
      </p:sp>
    </p:spTree>
    <p:extLst>
      <p:ext uri="{BB962C8B-B14F-4D97-AF65-F5344CB8AC3E}">
        <p14:creationId xmlns:p14="http://schemas.microsoft.com/office/powerpoint/2010/main" val="3815714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t>Source: HMT</a:t>
            </a:r>
            <a:endParaRPr lang="en-US" dirty="0"/>
          </a:p>
        </p:txBody>
      </p:sp>
      <p:sp>
        <p:nvSpPr>
          <p:cNvPr id="4" name="Slide Number Placeholder 3"/>
          <p:cNvSpPr>
            <a:spLocks noGrp="1"/>
          </p:cNvSpPr>
          <p:nvPr>
            <p:ph type="sldNum" sz="quarter" idx="12"/>
          </p:nvPr>
        </p:nvSpPr>
        <p:spPr/>
        <p:txBody>
          <a:bodyPr/>
          <a:lstStyle/>
          <a:p>
            <a:pPr>
              <a:defRPr/>
            </a:pPr>
            <a:fld id="{7374C131-D00A-4A44-958A-14A85FF2162C}" type="slidenum">
              <a:rPr lang="en-US" smtClean="0"/>
              <a:pPr>
                <a:defRPr/>
              </a:pPr>
              <a:t>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1105469"/>
            <a:ext cx="8498582" cy="454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0" y="241341"/>
            <a:ext cx="9144000" cy="618468"/>
          </a:xfrm>
          <a:prstGeom prst="rect">
            <a:avLst/>
          </a:prstGeom>
        </p:spPr>
        <p:txBody>
          <a:bodyPr/>
          <a:lstStyle>
            <a:lvl1pPr algn="l" defTabSz="457200" rtl="0" eaLnBrk="1" latinLnBrk="0" hangingPunct="1">
              <a:spcBef>
                <a:spcPct val="0"/>
              </a:spcBef>
              <a:buNone/>
              <a:defRPr sz="3000" kern="1200">
                <a:solidFill>
                  <a:schemeClr val="tx2"/>
                </a:solidFill>
                <a:latin typeface="Arial"/>
                <a:ea typeface="+mj-ea"/>
                <a:cs typeface="Arial"/>
              </a:defRPr>
            </a:lvl1pPr>
          </a:lstStyle>
          <a:p>
            <a:r>
              <a:rPr lang="en-US" sz="2700" b="1" dirty="0" smtClean="0">
                <a:solidFill>
                  <a:srgbClr val="0070C0"/>
                </a:solidFill>
              </a:rPr>
              <a:t>UK: Reductions in departmental spending SR10 and SR13</a:t>
            </a:r>
          </a:p>
        </p:txBody>
      </p:sp>
      <p:sp>
        <p:nvSpPr>
          <p:cNvPr id="5" name="Rectangle 4"/>
          <p:cNvSpPr/>
          <p:nvPr/>
        </p:nvSpPr>
        <p:spPr>
          <a:xfrm>
            <a:off x="332509" y="5997029"/>
            <a:ext cx="8498582" cy="338554"/>
          </a:xfrm>
          <a:prstGeom prst="rect">
            <a:avLst/>
          </a:prstGeom>
        </p:spPr>
        <p:txBody>
          <a:bodyPr wrap="square">
            <a:spAutoFit/>
          </a:bodyPr>
          <a:lstStyle/>
          <a:p>
            <a:r>
              <a:rPr lang="en-US" sz="1600" i="1" dirty="0" smtClean="0"/>
              <a:t>Percentage </a:t>
            </a:r>
            <a:r>
              <a:rPr lang="en-US" sz="1600" i="1" dirty="0"/>
              <a:t>real-terms cumulative RDEL baseline reduction from 2010-11 to 2015-16 </a:t>
            </a:r>
            <a:endParaRPr lang="en-US" sz="1600" dirty="0"/>
          </a:p>
        </p:txBody>
      </p:sp>
      <p:sp>
        <p:nvSpPr>
          <p:cNvPr id="7" name="TextBox 6"/>
          <p:cNvSpPr txBox="1"/>
          <p:nvPr/>
        </p:nvSpPr>
        <p:spPr>
          <a:xfrm>
            <a:off x="6640132" y="5654896"/>
            <a:ext cx="312906" cy="369332"/>
          </a:xfrm>
          <a:prstGeom prst="rect">
            <a:avLst/>
          </a:prstGeom>
          <a:noFill/>
        </p:spPr>
        <p:txBody>
          <a:bodyPr wrap="none" rtlCol="0">
            <a:spAutoFit/>
          </a:bodyPr>
          <a:lstStyle/>
          <a:p>
            <a:r>
              <a:rPr lang="en-US" dirty="0" smtClean="0"/>
              <a:t>0</a:t>
            </a:r>
            <a:endParaRPr lang="en-US" dirty="0"/>
          </a:p>
        </p:txBody>
      </p:sp>
      <p:sp>
        <p:nvSpPr>
          <p:cNvPr id="9" name="TextBox 8"/>
          <p:cNvSpPr txBox="1"/>
          <p:nvPr/>
        </p:nvSpPr>
        <p:spPr>
          <a:xfrm>
            <a:off x="2766442" y="5627697"/>
            <a:ext cx="723275" cy="369332"/>
          </a:xfrm>
          <a:prstGeom prst="rect">
            <a:avLst/>
          </a:prstGeom>
          <a:noFill/>
        </p:spPr>
        <p:txBody>
          <a:bodyPr wrap="none" rtlCol="0">
            <a:spAutoFit/>
          </a:bodyPr>
          <a:lstStyle/>
          <a:p>
            <a:r>
              <a:rPr lang="en-US" dirty="0" smtClean="0"/>
              <a:t>-50%</a:t>
            </a:r>
            <a:endParaRPr lang="en-US" dirty="0"/>
          </a:p>
        </p:txBody>
      </p:sp>
      <p:sp>
        <p:nvSpPr>
          <p:cNvPr id="10" name="TextBox 9"/>
          <p:cNvSpPr txBox="1"/>
          <p:nvPr/>
        </p:nvSpPr>
        <p:spPr>
          <a:xfrm>
            <a:off x="7900275" y="5627697"/>
            <a:ext cx="780983" cy="369332"/>
          </a:xfrm>
          <a:prstGeom prst="rect">
            <a:avLst/>
          </a:prstGeom>
          <a:noFill/>
        </p:spPr>
        <p:txBody>
          <a:bodyPr wrap="none" rtlCol="0">
            <a:spAutoFit/>
          </a:bodyPr>
          <a:lstStyle/>
          <a:p>
            <a:r>
              <a:rPr lang="en-US" dirty="0" smtClean="0"/>
              <a:t>+20%</a:t>
            </a:r>
            <a:endParaRPr lang="en-US" dirty="0"/>
          </a:p>
        </p:txBody>
      </p:sp>
    </p:spTree>
    <p:extLst>
      <p:ext uri="{BB962C8B-B14F-4D97-AF65-F5344CB8AC3E}">
        <p14:creationId xmlns:p14="http://schemas.microsoft.com/office/powerpoint/2010/main" val="4190541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6178</TotalTime>
  <Words>1621</Words>
  <Application>Microsoft Office PowerPoint</Application>
  <PresentationFormat>On-screen Show (4:3)</PresentationFormat>
  <Paragraphs>207</Paragraphs>
  <Slides>17</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WBG Slide</vt:lpstr>
      <vt:lpstr>Microsoft Excel 97-2003 Worksheet</vt:lpstr>
      <vt:lpstr>Spending Reviews SR process and the methodology</vt:lpstr>
      <vt:lpstr>PowerPoint Presentation</vt:lpstr>
      <vt:lpstr>Spending Reviews (SR) – designed to evaluate policy and identify savings (sustainably) </vt:lpstr>
      <vt:lpstr>Lesson #1– structured designed for policy makers </vt:lpstr>
      <vt:lpstr>Key components</vt:lpstr>
      <vt:lpstr>Lesson #2 – SRs strengthen link to the Budget</vt:lpstr>
      <vt:lpstr>PowerPoint Presentation</vt:lpstr>
      <vt:lpstr>Lesson #3 – set clear targets</vt:lpstr>
      <vt:lpstr>PowerPoint Presentation</vt:lpstr>
      <vt:lpstr>Lesson #4: Promoting ‘independence’ and ‘buy-in’</vt:lpstr>
      <vt:lpstr>Netherlands: Outcome Comprehensive Spending Review 2009/2010</vt:lpstr>
      <vt:lpstr>PowerPoint Presentation</vt:lpstr>
      <vt:lpstr>Lesson #5: setting clear targets and costing options</vt:lpstr>
      <vt:lpstr>Methodology – Irish VFM Template</vt:lpstr>
      <vt:lpstr>Summary observations on success &amp; challenges</vt:lpstr>
      <vt:lpstr>Potential World Bank support</vt:lpstr>
      <vt:lpstr>Thank you</vt:lpstr>
    </vt:vector>
  </TitlesOfParts>
  <Company>Rivia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dc:creator>
  <dc:description>Presentation Template;_x000d_
Version 001;_x000d_
2012-11-16;</dc:description>
  <cp:lastModifiedBy>Sanja Madzarevic-Sujster</cp:lastModifiedBy>
  <cp:revision>516</cp:revision>
  <cp:lastPrinted>2014-12-02T10:57:44Z</cp:lastPrinted>
  <dcterms:created xsi:type="dcterms:W3CDTF">2012-11-07T14:44:50Z</dcterms:created>
  <dcterms:modified xsi:type="dcterms:W3CDTF">2014-12-02T11:20:24Z</dcterms:modified>
</cp:coreProperties>
</file>