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8" r:id="rId3"/>
    <p:sldId id="258" r:id="rId4"/>
    <p:sldId id="276" r:id="rId5"/>
    <p:sldId id="260" r:id="rId6"/>
    <p:sldId id="257" r:id="rId7"/>
    <p:sldId id="262" r:id="rId8"/>
    <p:sldId id="281" r:id="rId9"/>
    <p:sldId id="263" r:id="rId10"/>
    <p:sldId id="274" r:id="rId11"/>
    <p:sldId id="267" r:id="rId12"/>
    <p:sldId id="270" r:id="rId13"/>
    <p:sldId id="266" r:id="rId14"/>
    <p:sldId id="277" r:id="rId15"/>
    <p:sldId id="271" r:id="rId16"/>
    <p:sldId id="278" r:id="rId17"/>
    <p:sldId id="279" r:id="rId18"/>
    <p:sldId id="269" r:id="rId19"/>
    <p:sldId id="264" r:id="rId20"/>
    <p:sldId id="272" r:id="rId21"/>
    <p:sldId id="280" r:id="rId2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66FFFF"/>
    <a:srgbClr val="B3F6F9"/>
    <a:srgbClr val="F8CBAD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l teme 1 - Isticanj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Srednji stil 2 - Isticanj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819" autoAdjust="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4AC6BD-4F6F-4AB9-B5A8-B40F951D3B2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35475B54-9E5D-4EF7-93BF-F30E4079F5AC}">
      <dgm:prSet phldrT="[Teks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99FFCC"/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sz="1800" dirty="0" smtClean="0"/>
            <a:t>GRADONAČELNIK</a:t>
          </a:r>
          <a:endParaRPr lang="hr-HR" sz="1800" dirty="0"/>
        </a:p>
      </dgm:t>
    </dgm:pt>
    <dgm:pt modelId="{E291D1A6-30DD-4F9C-A8E1-181127ABB28C}" type="parTrans" cxnId="{55348AFB-130D-4FA1-809D-D18D4EFF59DB}">
      <dgm:prSet/>
      <dgm:spPr/>
      <dgm:t>
        <a:bodyPr/>
        <a:lstStyle/>
        <a:p>
          <a:endParaRPr lang="hr-HR"/>
        </a:p>
      </dgm:t>
    </dgm:pt>
    <dgm:pt modelId="{7548420C-B0E8-4CEB-B0E1-2F6B787C1F1D}" type="sibTrans" cxnId="{55348AFB-130D-4FA1-809D-D18D4EFF59DB}">
      <dgm:prSet/>
      <dgm:spPr/>
      <dgm:t>
        <a:bodyPr/>
        <a:lstStyle/>
        <a:p>
          <a:endParaRPr lang="hr-HR"/>
        </a:p>
      </dgm:t>
    </dgm:pt>
    <dgm:pt modelId="{640F9658-B2E2-46A4-ABA2-EC833A7920B4}" type="asst">
      <dgm:prSet phldrT="[Teks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99FFCC"/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sz="1400" dirty="0" smtClean="0"/>
            <a:t>ZAMJENIK GRADONAČELNIKA 1</a:t>
          </a:r>
          <a:endParaRPr lang="hr-HR" sz="1400" dirty="0"/>
        </a:p>
      </dgm:t>
    </dgm:pt>
    <dgm:pt modelId="{D8647A97-DF74-4A98-8615-0CFB41DD1121}" type="parTrans" cxnId="{5BCFB40B-550E-4AE3-8333-0CB366B8B2DC}">
      <dgm:prSet/>
      <dgm:spPr/>
      <dgm:t>
        <a:bodyPr/>
        <a:lstStyle/>
        <a:p>
          <a:endParaRPr lang="hr-HR"/>
        </a:p>
      </dgm:t>
    </dgm:pt>
    <dgm:pt modelId="{54CD029E-BC4B-431B-8D56-8156D0EBE3A8}" type="sibTrans" cxnId="{5BCFB40B-550E-4AE3-8333-0CB366B8B2DC}">
      <dgm:prSet/>
      <dgm:spPr/>
      <dgm:t>
        <a:bodyPr/>
        <a:lstStyle/>
        <a:p>
          <a:endParaRPr lang="hr-HR"/>
        </a:p>
      </dgm:t>
    </dgm:pt>
    <dgm:pt modelId="{705B9909-3B68-4BC1-988B-38541FD47AAB}">
      <dgm:prSet phldrT="[Tekst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sz="1600" dirty="0" smtClean="0">
              <a:solidFill>
                <a:schemeClr val="tx1"/>
              </a:solidFill>
            </a:rPr>
            <a:t>UO za upravu</a:t>
          </a:r>
          <a:endParaRPr lang="hr-HR" sz="1600" dirty="0">
            <a:solidFill>
              <a:schemeClr val="tx1"/>
            </a:solidFill>
          </a:endParaRPr>
        </a:p>
      </dgm:t>
    </dgm:pt>
    <dgm:pt modelId="{E730E114-8556-495A-9A43-F739F1931756}" type="parTrans" cxnId="{5ABB75F2-C9DC-4264-AD3F-81C047608575}">
      <dgm:prSet/>
      <dgm:spPr/>
      <dgm:t>
        <a:bodyPr/>
        <a:lstStyle/>
        <a:p>
          <a:endParaRPr lang="hr-HR"/>
        </a:p>
      </dgm:t>
    </dgm:pt>
    <dgm:pt modelId="{92DA84DC-40A1-4802-939F-224739A77200}" type="sibTrans" cxnId="{5ABB75F2-C9DC-4264-AD3F-81C047608575}">
      <dgm:prSet/>
      <dgm:spPr/>
      <dgm:t>
        <a:bodyPr/>
        <a:lstStyle/>
        <a:p>
          <a:endParaRPr lang="hr-HR"/>
        </a:p>
      </dgm:t>
    </dgm:pt>
    <dgm:pt modelId="{1702E703-8015-478A-A0AE-CA1A977C8665}">
      <dgm:prSet phldrT="[Teks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1">
            <a:lumMod val="20000"/>
            <a:lumOff val="80000"/>
          </a:schemeClr>
        </a:solidFill>
        <a:ln/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sz="1600" dirty="0" smtClean="0"/>
            <a:t>UO za </a:t>
          </a:r>
          <a:r>
            <a:rPr lang="hr-HR" sz="1600" b="0" cap="none" spc="0" dirty="0" smtClean="0">
              <a:ln w="0"/>
              <a:solidFill>
                <a:schemeClr val="tx1"/>
              </a:solidFill>
              <a:effectLst/>
            </a:rPr>
            <a:t>prostorno</a:t>
          </a:r>
          <a:r>
            <a:rPr lang="hr-HR" sz="1600" dirty="0" smtClean="0"/>
            <a:t> uređenje i EU fondove</a:t>
          </a:r>
          <a:endParaRPr lang="hr-HR" sz="1600" dirty="0"/>
        </a:p>
      </dgm:t>
    </dgm:pt>
    <dgm:pt modelId="{7647A3F3-1674-4EB3-AF65-047291F061AE}" type="parTrans" cxnId="{71FA18FC-C389-4551-A4BE-765435F6D0BB}">
      <dgm:prSet/>
      <dgm:spPr/>
      <dgm:t>
        <a:bodyPr/>
        <a:lstStyle/>
        <a:p>
          <a:endParaRPr lang="hr-HR"/>
        </a:p>
      </dgm:t>
    </dgm:pt>
    <dgm:pt modelId="{06666E52-8326-421F-980F-69BAECBA1026}" type="sibTrans" cxnId="{71FA18FC-C389-4551-A4BE-765435F6D0BB}">
      <dgm:prSet/>
      <dgm:spPr/>
      <dgm:t>
        <a:bodyPr/>
        <a:lstStyle/>
        <a:p>
          <a:endParaRPr lang="hr-HR"/>
        </a:p>
      </dgm:t>
    </dgm:pt>
    <dgm:pt modelId="{6F244702-F98E-4A31-A5EB-F383B4B7B7D0}">
      <dgm:prSet phldrT="[Teks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1">
            <a:lumMod val="20000"/>
            <a:lumOff val="80000"/>
          </a:schemeClr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sz="1600" dirty="0" smtClean="0"/>
            <a:t>UO za komunalno gospodarstvo</a:t>
          </a:r>
          <a:endParaRPr lang="hr-HR" sz="1600" dirty="0"/>
        </a:p>
      </dgm:t>
    </dgm:pt>
    <dgm:pt modelId="{F071CE92-D77A-4C64-AC60-6061A925C49C}" type="parTrans" cxnId="{A8AEE678-B42F-4D99-9A26-44D82CF4FFED}">
      <dgm:prSet/>
      <dgm:spPr/>
      <dgm:t>
        <a:bodyPr/>
        <a:lstStyle/>
        <a:p>
          <a:endParaRPr lang="hr-HR"/>
        </a:p>
      </dgm:t>
    </dgm:pt>
    <dgm:pt modelId="{E6A282DE-F69F-4E35-8786-909C81C95A6E}" type="sibTrans" cxnId="{A8AEE678-B42F-4D99-9A26-44D82CF4FFED}">
      <dgm:prSet/>
      <dgm:spPr/>
      <dgm:t>
        <a:bodyPr/>
        <a:lstStyle/>
        <a:p>
          <a:endParaRPr lang="hr-HR"/>
        </a:p>
      </dgm:t>
    </dgm:pt>
    <dgm:pt modelId="{0E9A739B-14C1-4D34-91F7-1A0845921B6F}" type="asst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</a:schemeClr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sz="1600" dirty="0" smtClean="0"/>
            <a:t>SLUŽBA ZA UNUTARNJU REVIZIJU</a:t>
          </a:r>
          <a:endParaRPr lang="hr-HR" sz="1600" dirty="0"/>
        </a:p>
      </dgm:t>
    </dgm:pt>
    <dgm:pt modelId="{57C278A7-77C8-4E00-9436-E576952DC6B0}" type="parTrans" cxnId="{7C7CF684-BCED-46D1-8021-8611BD214275}">
      <dgm:prSet/>
      <dgm:spPr/>
      <dgm:t>
        <a:bodyPr/>
        <a:lstStyle/>
        <a:p>
          <a:endParaRPr lang="hr-HR"/>
        </a:p>
      </dgm:t>
    </dgm:pt>
    <dgm:pt modelId="{843B341E-9B43-47C3-89B0-46718F25D973}" type="sibTrans" cxnId="{7C7CF684-BCED-46D1-8021-8611BD214275}">
      <dgm:prSet/>
      <dgm:spPr/>
      <dgm:t>
        <a:bodyPr/>
        <a:lstStyle/>
        <a:p>
          <a:endParaRPr lang="hr-HR"/>
        </a:p>
      </dgm:t>
    </dgm:pt>
    <dgm:pt modelId="{55CB901D-2C7B-4222-89CB-FC3E18741916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1">
            <a:lumMod val="20000"/>
            <a:lumOff val="80000"/>
          </a:schemeClr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sz="1400" dirty="0" smtClean="0"/>
            <a:t>UO za društvene, protokolarne i europske poslove</a:t>
          </a:r>
          <a:endParaRPr lang="hr-HR" sz="1400" dirty="0"/>
        </a:p>
      </dgm:t>
    </dgm:pt>
    <dgm:pt modelId="{6100CBEE-AF19-43AD-8A61-BAA2021611CB}" type="parTrans" cxnId="{13C9CFF4-7132-4089-AA86-FCB3A985E770}">
      <dgm:prSet/>
      <dgm:spPr/>
      <dgm:t>
        <a:bodyPr/>
        <a:lstStyle/>
        <a:p>
          <a:endParaRPr lang="hr-HR"/>
        </a:p>
      </dgm:t>
    </dgm:pt>
    <dgm:pt modelId="{7CB012A8-21FB-413C-BF76-15F19B004AE3}" type="sibTrans" cxnId="{13C9CFF4-7132-4089-AA86-FCB3A985E770}">
      <dgm:prSet/>
      <dgm:spPr/>
      <dgm:t>
        <a:bodyPr/>
        <a:lstStyle/>
        <a:p>
          <a:endParaRPr lang="hr-HR"/>
        </a:p>
      </dgm:t>
    </dgm:pt>
    <dgm:pt modelId="{28FDC655-00A6-4C9E-AA49-A2E77C52BBCB}" type="asst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99FFCC"/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sz="1400" dirty="0" smtClean="0"/>
            <a:t>ZAMJENIK GRADONAČELNIKA 2</a:t>
          </a:r>
          <a:endParaRPr lang="hr-HR" sz="1400" dirty="0"/>
        </a:p>
      </dgm:t>
    </dgm:pt>
    <dgm:pt modelId="{79A647A0-C196-4323-AD01-399D6DB0EBF3}" type="parTrans" cxnId="{127C4C68-41EE-40F7-BD78-6632C3BC25C9}">
      <dgm:prSet/>
      <dgm:spPr/>
      <dgm:t>
        <a:bodyPr/>
        <a:lstStyle/>
        <a:p>
          <a:endParaRPr lang="hr-HR"/>
        </a:p>
      </dgm:t>
    </dgm:pt>
    <dgm:pt modelId="{BC99004B-A810-4791-BE21-085A03B8E91D}" type="sibTrans" cxnId="{127C4C68-41EE-40F7-BD78-6632C3BC25C9}">
      <dgm:prSet/>
      <dgm:spPr/>
      <dgm:t>
        <a:bodyPr/>
        <a:lstStyle/>
        <a:p>
          <a:endParaRPr lang="hr-HR"/>
        </a:p>
      </dgm:t>
    </dgm:pt>
    <dgm:pt modelId="{4E054ECF-C8AA-48C6-945D-6AF3931CF87D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1">
            <a:lumMod val="20000"/>
            <a:lumOff val="80000"/>
          </a:schemeClr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sz="1600" dirty="0" smtClean="0"/>
            <a:t>UO za financiranje</a:t>
          </a:r>
          <a:endParaRPr lang="hr-HR" sz="1600" dirty="0"/>
        </a:p>
      </dgm:t>
    </dgm:pt>
    <dgm:pt modelId="{A9B2C327-E75E-491B-B5AD-411DC1254244}" type="parTrans" cxnId="{BDB32CFD-18AF-4CD1-9A0F-42CFD8347814}">
      <dgm:prSet/>
      <dgm:spPr/>
      <dgm:t>
        <a:bodyPr/>
        <a:lstStyle/>
        <a:p>
          <a:endParaRPr lang="hr-HR"/>
        </a:p>
      </dgm:t>
    </dgm:pt>
    <dgm:pt modelId="{D8AC39D6-62A4-4838-AAFB-08216BFE7D96}" type="sibTrans" cxnId="{BDB32CFD-18AF-4CD1-9A0F-42CFD8347814}">
      <dgm:prSet/>
      <dgm:spPr/>
      <dgm:t>
        <a:bodyPr/>
        <a:lstStyle/>
        <a:p>
          <a:endParaRPr lang="hr-HR"/>
        </a:p>
      </dgm:t>
    </dgm:pt>
    <dgm:pt modelId="{D547D5A7-86D7-4207-A21F-A79D0CB2C3DC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  <a:ln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dirty="0" smtClean="0"/>
            <a:t>Odsjek za imovinsko pravne poslove</a:t>
          </a:r>
          <a:endParaRPr lang="hr-HR" dirty="0"/>
        </a:p>
      </dgm:t>
    </dgm:pt>
    <dgm:pt modelId="{91FF4334-6E4F-41CA-BFD3-32830466935F}" type="parTrans" cxnId="{6A2AA72D-0553-45E7-9F76-03E2D7B6A2DE}">
      <dgm:prSet/>
      <dgm:spPr/>
      <dgm:t>
        <a:bodyPr/>
        <a:lstStyle/>
        <a:p>
          <a:endParaRPr lang="hr-HR"/>
        </a:p>
      </dgm:t>
    </dgm:pt>
    <dgm:pt modelId="{DE0E90E0-EC16-402F-89B2-F8E32B2ECD13}" type="sibTrans" cxnId="{6A2AA72D-0553-45E7-9F76-03E2D7B6A2DE}">
      <dgm:prSet/>
      <dgm:spPr/>
      <dgm:t>
        <a:bodyPr/>
        <a:lstStyle/>
        <a:p>
          <a:endParaRPr lang="hr-HR"/>
        </a:p>
      </dgm:t>
    </dgm:pt>
    <dgm:pt modelId="{21AD6C54-335B-4512-889E-CA4143DEAA77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  <a:ln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dirty="0" smtClean="0"/>
            <a:t>Odsjek za prostorno planiranje</a:t>
          </a:r>
          <a:endParaRPr lang="hr-HR" dirty="0"/>
        </a:p>
      </dgm:t>
    </dgm:pt>
    <dgm:pt modelId="{1F14347B-DAF5-404F-8594-55A46257A414}" type="parTrans" cxnId="{80749E6A-7F3F-40E3-8B8E-AE0B377C4C6A}">
      <dgm:prSet/>
      <dgm:spPr/>
      <dgm:t>
        <a:bodyPr/>
        <a:lstStyle/>
        <a:p>
          <a:endParaRPr lang="hr-HR"/>
        </a:p>
      </dgm:t>
    </dgm:pt>
    <dgm:pt modelId="{901E77AF-2A72-4469-8FF6-DB1162620084}" type="sibTrans" cxnId="{80749E6A-7F3F-40E3-8B8E-AE0B377C4C6A}">
      <dgm:prSet/>
      <dgm:spPr/>
      <dgm:t>
        <a:bodyPr/>
        <a:lstStyle/>
        <a:p>
          <a:endParaRPr lang="hr-HR"/>
        </a:p>
      </dgm:t>
    </dgm:pt>
    <dgm:pt modelId="{107E405C-1B22-4E28-AF88-EB6C4806946E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  <a:ln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dirty="0" smtClean="0"/>
            <a:t>Odsjek za akt prostornog uređenja </a:t>
          </a:r>
          <a:endParaRPr lang="hr-HR" dirty="0"/>
        </a:p>
      </dgm:t>
    </dgm:pt>
    <dgm:pt modelId="{368AB53E-FAE6-4E7A-9969-6BC6A0DB0FF6}" type="parTrans" cxnId="{C32D0064-DD00-4D02-9F94-ED2A5D288DC7}">
      <dgm:prSet/>
      <dgm:spPr/>
      <dgm:t>
        <a:bodyPr/>
        <a:lstStyle/>
        <a:p>
          <a:endParaRPr lang="hr-HR"/>
        </a:p>
      </dgm:t>
    </dgm:pt>
    <dgm:pt modelId="{312B66A9-A496-4DD7-B1DE-0B6EFAF6C4BE}" type="sibTrans" cxnId="{C32D0064-DD00-4D02-9F94-ED2A5D288DC7}">
      <dgm:prSet/>
      <dgm:spPr/>
      <dgm:t>
        <a:bodyPr/>
        <a:lstStyle/>
        <a:p>
          <a:endParaRPr lang="hr-HR"/>
        </a:p>
      </dgm:t>
    </dgm:pt>
    <dgm:pt modelId="{908FF593-CD90-479B-850F-88384F189438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bg2"/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dirty="0" smtClean="0"/>
            <a:t>Odsjek za komunalnu izgradnju</a:t>
          </a:r>
          <a:endParaRPr lang="hr-HR" dirty="0"/>
        </a:p>
      </dgm:t>
    </dgm:pt>
    <dgm:pt modelId="{69655996-E2C2-4C9C-992D-E5218EBD0F5D}" type="parTrans" cxnId="{37064FD4-6015-4047-AE67-9DC00F5564C2}">
      <dgm:prSet/>
      <dgm:spPr/>
      <dgm:t>
        <a:bodyPr/>
        <a:lstStyle/>
        <a:p>
          <a:endParaRPr lang="hr-HR"/>
        </a:p>
      </dgm:t>
    </dgm:pt>
    <dgm:pt modelId="{3AA13B1A-9A89-4486-A9D6-8E427F06E91A}" type="sibTrans" cxnId="{37064FD4-6015-4047-AE67-9DC00F5564C2}">
      <dgm:prSet/>
      <dgm:spPr/>
      <dgm:t>
        <a:bodyPr/>
        <a:lstStyle/>
        <a:p>
          <a:endParaRPr lang="hr-HR"/>
        </a:p>
      </dgm:t>
    </dgm:pt>
    <dgm:pt modelId="{C540557A-0896-460A-9F26-36BBE89EE8B7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bg2"/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dirty="0" smtClean="0"/>
            <a:t>Odsjek za komunalno redarstvo</a:t>
          </a:r>
          <a:endParaRPr lang="hr-HR" dirty="0"/>
        </a:p>
      </dgm:t>
    </dgm:pt>
    <dgm:pt modelId="{C4DB5B25-6A13-4B65-9502-FAD1FD1B9D00}" type="parTrans" cxnId="{5D3150D2-87B3-40EA-8F3B-A1B76798896B}">
      <dgm:prSet/>
      <dgm:spPr/>
      <dgm:t>
        <a:bodyPr/>
        <a:lstStyle/>
        <a:p>
          <a:endParaRPr lang="hr-HR"/>
        </a:p>
      </dgm:t>
    </dgm:pt>
    <dgm:pt modelId="{6FB94D02-30D2-4DDD-9589-F5B816DB8A40}" type="sibTrans" cxnId="{5D3150D2-87B3-40EA-8F3B-A1B76798896B}">
      <dgm:prSet/>
      <dgm:spPr/>
      <dgm:t>
        <a:bodyPr/>
        <a:lstStyle/>
        <a:p>
          <a:endParaRPr lang="hr-HR"/>
        </a:p>
      </dgm:t>
    </dgm:pt>
    <dgm:pt modelId="{BACBDA44-C3C6-40DC-A760-ACE558BDAA3E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bg2"/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dirty="0" smtClean="0"/>
            <a:t>Odsjek za protokol</a:t>
          </a:r>
          <a:endParaRPr lang="hr-HR" dirty="0"/>
        </a:p>
      </dgm:t>
    </dgm:pt>
    <dgm:pt modelId="{5B804EF0-D710-40F3-A611-B3A7F18AB88B}" type="parTrans" cxnId="{25285F9F-3C57-4FF0-837F-9BF7252233DD}">
      <dgm:prSet/>
      <dgm:spPr/>
      <dgm:t>
        <a:bodyPr/>
        <a:lstStyle/>
        <a:p>
          <a:endParaRPr lang="hr-HR"/>
        </a:p>
      </dgm:t>
    </dgm:pt>
    <dgm:pt modelId="{AD5A98C0-D2B3-40EC-99A3-3012911ACD23}" type="sibTrans" cxnId="{25285F9F-3C57-4FF0-837F-9BF7252233DD}">
      <dgm:prSet/>
      <dgm:spPr/>
      <dgm:t>
        <a:bodyPr/>
        <a:lstStyle/>
        <a:p>
          <a:endParaRPr lang="hr-HR"/>
        </a:p>
      </dgm:t>
    </dgm:pt>
    <dgm:pt modelId="{B897FED6-4BD1-4A07-938B-B683C959D376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bg2"/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hr-HR" dirty="0" smtClean="0"/>
            <a:t>Odsjek za društvene poslove</a:t>
          </a:r>
          <a:endParaRPr lang="hr-HR" dirty="0"/>
        </a:p>
      </dgm:t>
    </dgm:pt>
    <dgm:pt modelId="{EBED5AF5-2B63-4744-BD28-F2B6BD5A6E4C}" type="parTrans" cxnId="{6A20FB15-3E57-4F6B-BC6E-1CA10F857739}">
      <dgm:prSet/>
      <dgm:spPr/>
      <dgm:t>
        <a:bodyPr/>
        <a:lstStyle/>
        <a:p>
          <a:endParaRPr lang="hr-HR"/>
        </a:p>
      </dgm:t>
    </dgm:pt>
    <dgm:pt modelId="{AACD588C-F3DD-44D7-9070-8AA5F80D4E06}" type="sibTrans" cxnId="{6A20FB15-3E57-4F6B-BC6E-1CA10F857739}">
      <dgm:prSet/>
      <dgm:spPr/>
      <dgm:t>
        <a:bodyPr/>
        <a:lstStyle/>
        <a:p>
          <a:endParaRPr lang="hr-HR"/>
        </a:p>
      </dgm:t>
    </dgm:pt>
    <dgm:pt modelId="{054219D7-D597-4CB4-8D3B-7F02994E5419}" type="pres">
      <dgm:prSet presAssocID="{B64AC6BD-4F6F-4AB9-B5A8-B40F951D3B2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hr-HR"/>
        </a:p>
      </dgm:t>
    </dgm:pt>
    <dgm:pt modelId="{AC18471C-85ED-4B30-BFE5-19BCBB69F73A}" type="pres">
      <dgm:prSet presAssocID="{35475B54-9E5D-4EF7-93BF-F30E4079F5AC}" presName="hierRoot1" presStyleCnt="0">
        <dgm:presLayoutVars>
          <dgm:hierBranch val="init"/>
        </dgm:presLayoutVars>
      </dgm:prSet>
      <dgm:spPr/>
    </dgm:pt>
    <dgm:pt modelId="{ED2FB55B-221A-41E8-AA5B-50CF51900666}" type="pres">
      <dgm:prSet presAssocID="{35475B54-9E5D-4EF7-93BF-F30E4079F5AC}" presName="rootComposite1" presStyleCnt="0"/>
      <dgm:spPr/>
    </dgm:pt>
    <dgm:pt modelId="{526A407E-5686-4F1B-A218-4609EAC6C6BD}" type="pres">
      <dgm:prSet presAssocID="{35475B54-9E5D-4EF7-93BF-F30E4079F5AC}" presName="rootText1" presStyleLbl="node0" presStyleIdx="0" presStyleCnt="1" custScaleX="144824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AB5D02A1-4503-4506-87DE-AF6D0AAB6F18}" type="pres">
      <dgm:prSet presAssocID="{35475B54-9E5D-4EF7-93BF-F30E4079F5AC}" presName="rootConnector1" presStyleLbl="node1" presStyleIdx="0" presStyleCnt="0"/>
      <dgm:spPr/>
      <dgm:t>
        <a:bodyPr/>
        <a:lstStyle/>
        <a:p>
          <a:endParaRPr lang="hr-HR"/>
        </a:p>
      </dgm:t>
    </dgm:pt>
    <dgm:pt modelId="{37C87A89-EAA1-4726-814C-9FF639C276A2}" type="pres">
      <dgm:prSet presAssocID="{35475B54-9E5D-4EF7-93BF-F30E4079F5AC}" presName="hierChild2" presStyleCnt="0"/>
      <dgm:spPr/>
    </dgm:pt>
    <dgm:pt modelId="{5CFF5071-7707-4A76-9D1F-A6C8886A4E58}" type="pres">
      <dgm:prSet presAssocID="{E730E114-8556-495A-9A43-F739F1931756}" presName="Name37" presStyleLbl="parChTrans1D2" presStyleIdx="0" presStyleCnt="8"/>
      <dgm:spPr/>
      <dgm:t>
        <a:bodyPr/>
        <a:lstStyle/>
        <a:p>
          <a:endParaRPr lang="hr-HR"/>
        </a:p>
      </dgm:t>
    </dgm:pt>
    <dgm:pt modelId="{135D4733-2CC7-4443-A548-DC8F74712165}" type="pres">
      <dgm:prSet presAssocID="{705B9909-3B68-4BC1-988B-38541FD47AAB}" presName="hierRoot2" presStyleCnt="0">
        <dgm:presLayoutVars>
          <dgm:hierBranch val="init"/>
        </dgm:presLayoutVars>
      </dgm:prSet>
      <dgm:spPr/>
    </dgm:pt>
    <dgm:pt modelId="{BA319499-12AB-4C17-AD78-0C9547755CFC}" type="pres">
      <dgm:prSet presAssocID="{705B9909-3B68-4BC1-988B-38541FD47AAB}" presName="rootComposite" presStyleCnt="0"/>
      <dgm:spPr/>
    </dgm:pt>
    <dgm:pt modelId="{39F02355-D0A3-4D23-9BCF-A52EEB7A0AAC}" type="pres">
      <dgm:prSet presAssocID="{705B9909-3B68-4BC1-988B-38541FD47AAB}" presName="rootText" presStyleLbl="node2" presStyleIdx="0" presStyleCnt="5" custScaleX="128471" custLinFactNeighborX="-42599" custLinFactNeighborY="5013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7088C81B-A12D-4292-B0AC-7565D586C67D}" type="pres">
      <dgm:prSet presAssocID="{705B9909-3B68-4BC1-988B-38541FD47AAB}" presName="rootConnector" presStyleLbl="node2" presStyleIdx="0" presStyleCnt="5"/>
      <dgm:spPr/>
      <dgm:t>
        <a:bodyPr/>
        <a:lstStyle/>
        <a:p>
          <a:endParaRPr lang="hr-HR"/>
        </a:p>
      </dgm:t>
    </dgm:pt>
    <dgm:pt modelId="{19BADE3E-4696-44EC-9A24-620C5C50EC4E}" type="pres">
      <dgm:prSet presAssocID="{705B9909-3B68-4BC1-988B-38541FD47AAB}" presName="hierChild4" presStyleCnt="0"/>
      <dgm:spPr/>
    </dgm:pt>
    <dgm:pt modelId="{FB394EAD-93C4-4B5E-B310-2FBC87D496C0}" type="pres">
      <dgm:prSet presAssocID="{705B9909-3B68-4BC1-988B-38541FD47AAB}" presName="hierChild5" presStyleCnt="0"/>
      <dgm:spPr/>
    </dgm:pt>
    <dgm:pt modelId="{FFE55EEF-70A8-4D8E-B729-5F90DC575EF2}" type="pres">
      <dgm:prSet presAssocID="{7647A3F3-1674-4EB3-AF65-047291F061AE}" presName="Name37" presStyleLbl="parChTrans1D2" presStyleIdx="1" presStyleCnt="8"/>
      <dgm:spPr/>
      <dgm:t>
        <a:bodyPr/>
        <a:lstStyle/>
        <a:p>
          <a:endParaRPr lang="hr-HR"/>
        </a:p>
      </dgm:t>
    </dgm:pt>
    <dgm:pt modelId="{7B0F3319-F6EE-40A4-963B-5C0CDA38FD35}" type="pres">
      <dgm:prSet presAssocID="{1702E703-8015-478A-A0AE-CA1A977C8665}" presName="hierRoot2" presStyleCnt="0">
        <dgm:presLayoutVars>
          <dgm:hierBranch val="init"/>
        </dgm:presLayoutVars>
      </dgm:prSet>
      <dgm:spPr/>
    </dgm:pt>
    <dgm:pt modelId="{D4530980-0252-4932-9ADC-8E9ED50B917B}" type="pres">
      <dgm:prSet presAssocID="{1702E703-8015-478A-A0AE-CA1A977C8665}" presName="rootComposite" presStyleCnt="0"/>
      <dgm:spPr/>
    </dgm:pt>
    <dgm:pt modelId="{F0A03D56-65C7-4678-9A57-F52D0740C58C}" type="pres">
      <dgm:prSet presAssocID="{1702E703-8015-478A-A0AE-CA1A977C8665}" presName="rootText" presStyleLbl="node2" presStyleIdx="1" presStyleCnt="5" custScaleX="149849" custLinFactNeighborX="-48322" custLinFactNeighborY="7832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CEB58D97-ABB9-4DDC-95C6-0F0417B6E17B}" type="pres">
      <dgm:prSet presAssocID="{1702E703-8015-478A-A0AE-CA1A977C8665}" presName="rootConnector" presStyleLbl="node2" presStyleIdx="1" presStyleCnt="5"/>
      <dgm:spPr/>
      <dgm:t>
        <a:bodyPr/>
        <a:lstStyle/>
        <a:p>
          <a:endParaRPr lang="hr-HR"/>
        </a:p>
      </dgm:t>
    </dgm:pt>
    <dgm:pt modelId="{113B2D6F-55D9-4C1A-9961-3FCF264EEDFD}" type="pres">
      <dgm:prSet presAssocID="{1702E703-8015-478A-A0AE-CA1A977C8665}" presName="hierChild4" presStyleCnt="0"/>
      <dgm:spPr/>
    </dgm:pt>
    <dgm:pt modelId="{D278E4DB-87EF-432E-8B87-3759D22921B3}" type="pres">
      <dgm:prSet presAssocID="{91FF4334-6E4F-41CA-BFD3-32830466935F}" presName="Name37" presStyleLbl="parChTrans1D3" presStyleIdx="0" presStyleCnt="7"/>
      <dgm:spPr/>
      <dgm:t>
        <a:bodyPr/>
        <a:lstStyle/>
        <a:p>
          <a:endParaRPr lang="hr-HR"/>
        </a:p>
      </dgm:t>
    </dgm:pt>
    <dgm:pt modelId="{410A089F-3F4E-437B-9CB0-B1F8BB3B1BD6}" type="pres">
      <dgm:prSet presAssocID="{D547D5A7-86D7-4207-A21F-A79D0CB2C3DC}" presName="hierRoot2" presStyleCnt="0">
        <dgm:presLayoutVars>
          <dgm:hierBranch val="init"/>
        </dgm:presLayoutVars>
      </dgm:prSet>
      <dgm:spPr/>
    </dgm:pt>
    <dgm:pt modelId="{C7BE64D8-2E66-4E62-9CF1-22E2C385CBBB}" type="pres">
      <dgm:prSet presAssocID="{D547D5A7-86D7-4207-A21F-A79D0CB2C3DC}" presName="rootComposite" presStyleCnt="0"/>
      <dgm:spPr/>
    </dgm:pt>
    <dgm:pt modelId="{8E82D299-D339-405C-B7D5-DA1F630C8E1B}" type="pres">
      <dgm:prSet presAssocID="{D547D5A7-86D7-4207-A21F-A79D0CB2C3DC}" presName="rootText" presStyleLbl="node3" presStyleIdx="0" presStyleCnt="7" custLinFactNeighborX="-59195" custLinFactNeighborY="-9095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C6D8611B-FDA4-4BA9-B3DA-24F5663DEEB7}" type="pres">
      <dgm:prSet presAssocID="{D547D5A7-86D7-4207-A21F-A79D0CB2C3DC}" presName="rootConnector" presStyleLbl="node3" presStyleIdx="0" presStyleCnt="7"/>
      <dgm:spPr/>
      <dgm:t>
        <a:bodyPr/>
        <a:lstStyle/>
        <a:p>
          <a:endParaRPr lang="hr-HR"/>
        </a:p>
      </dgm:t>
    </dgm:pt>
    <dgm:pt modelId="{019CDE43-BAEF-4414-97CC-100280DA0DDF}" type="pres">
      <dgm:prSet presAssocID="{D547D5A7-86D7-4207-A21F-A79D0CB2C3DC}" presName="hierChild4" presStyleCnt="0"/>
      <dgm:spPr/>
    </dgm:pt>
    <dgm:pt modelId="{B5D9F435-94C1-4316-BBE4-824C72F01C7E}" type="pres">
      <dgm:prSet presAssocID="{D547D5A7-86D7-4207-A21F-A79D0CB2C3DC}" presName="hierChild5" presStyleCnt="0"/>
      <dgm:spPr/>
    </dgm:pt>
    <dgm:pt modelId="{54A80239-14A1-4602-9F1B-05447510B525}" type="pres">
      <dgm:prSet presAssocID="{1F14347B-DAF5-404F-8594-55A46257A414}" presName="Name37" presStyleLbl="parChTrans1D3" presStyleIdx="1" presStyleCnt="7"/>
      <dgm:spPr/>
      <dgm:t>
        <a:bodyPr/>
        <a:lstStyle/>
        <a:p>
          <a:endParaRPr lang="hr-HR"/>
        </a:p>
      </dgm:t>
    </dgm:pt>
    <dgm:pt modelId="{94E9C8E8-846F-4020-A33F-AEB65046D01C}" type="pres">
      <dgm:prSet presAssocID="{21AD6C54-335B-4512-889E-CA4143DEAA77}" presName="hierRoot2" presStyleCnt="0">
        <dgm:presLayoutVars>
          <dgm:hierBranch val="init"/>
        </dgm:presLayoutVars>
      </dgm:prSet>
      <dgm:spPr/>
    </dgm:pt>
    <dgm:pt modelId="{18375753-318C-4347-AF5B-DE3BF5A8FD5F}" type="pres">
      <dgm:prSet presAssocID="{21AD6C54-335B-4512-889E-CA4143DEAA77}" presName="rootComposite" presStyleCnt="0"/>
      <dgm:spPr/>
    </dgm:pt>
    <dgm:pt modelId="{3A5A6591-D49D-4EEC-8DE2-89869BD1B112}" type="pres">
      <dgm:prSet presAssocID="{21AD6C54-335B-4512-889E-CA4143DEAA77}" presName="rootText" presStyleLbl="node3" presStyleIdx="1" presStyleCnt="7" custLinFactNeighborX="-55594" custLinFactNeighborY="-16928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5FE26DCB-C9C3-4232-B4B8-F992BD31A85D}" type="pres">
      <dgm:prSet presAssocID="{21AD6C54-335B-4512-889E-CA4143DEAA77}" presName="rootConnector" presStyleLbl="node3" presStyleIdx="1" presStyleCnt="7"/>
      <dgm:spPr/>
      <dgm:t>
        <a:bodyPr/>
        <a:lstStyle/>
        <a:p>
          <a:endParaRPr lang="hr-HR"/>
        </a:p>
      </dgm:t>
    </dgm:pt>
    <dgm:pt modelId="{591CC8D8-FE90-4F08-8C12-ED0FFEBF98D8}" type="pres">
      <dgm:prSet presAssocID="{21AD6C54-335B-4512-889E-CA4143DEAA77}" presName="hierChild4" presStyleCnt="0"/>
      <dgm:spPr/>
    </dgm:pt>
    <dgm:pt modelId="{530FA8B8-8825-4FFD-94DC-52C898A2D910}" type="pres">
      <dgm:prSet presAssocID="{21AD6C54-335B-4512-889E-CA4143DEAA77}" presName="hierChild5" presStyleCnt="0"/>
      <dgm:spPr/>
    </dgm:pt>
    <dgm:pt modelId="{7D40BB6D-E7D5-4401-BECE-F99B013EE364}" type="pres">
      <dgm:prSet presAssocID="{368AB53E-FAE6-4E7A-9969-6BC6A0DB0FF6}" presName="Name37" presStyleLbl="parChTrans1D3" presStyleIdx="2" presStyleCnt="7"/>
      <dgm:spPr/>
      <dgm:t>
        <a:bodyPr/>
        <a:lstStyle/>
        <a:p>
          <a:endParaRPr lang="hr-HR"/>
        </a:p>
      </dgm:t>
    </dgm:pt>
    <dgm:pt modelId="{6C8E4942-C1AF-4FB9-8AF4-2EE90292E7EB}" type="pres">
      <dgm:prSet presAssocID="{107E405C-1B22-4E28-AF88-EB6C4806946E}" presName="hierRoot2" presStyleCnt="0">
        <dgm:presLayoutVars>
          <dgm:hierBranch val="init"/>
        </dgm:presLayoutVars>
      </dgm:prSet>
      <dgm:spPr/>
    </dgm:pt>
    <dgm:pt modelId="{D26A73D0-D126-404A-B0F0-BADC4A891910}" type="pres">
      <dgm:prSet presAssocID="{107E405C-1B22-4E28-AF88-EB6C4806946E}" presName="rootComposite" presStyleCnt="0"/>
      <dgm:spPr/>
    </dgm:pt>
    <dgm:pt modelId="{572B7A8C-531D-4BFF-A8FA-34404DA8C173}" type="pres">
      <dgm:prSet presAssocID="{107E405C-1B22-4E28-AF88-EB6C4806946E}" presName="rootText" presStyleLbl="node3" presStyleIdx="2" presStyleCnt="7" custLinFactNeighborX="-59195" custLinFactNeighborY="-17559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E16845B2-9B45-4BD9-92A0-48337B22799D}" type="pres">
      <dgm:prSet presAssocID="{107E405C-1B22-4E28-AF88-EB6C4806946E}" presName="rootConnector" presStyleLbl="node3" presStyleIdx="2" presStyleCnt="7"/>
      <dgm:spPr/>
      <dgm:t>
        <a:bodyPr/>
        <a:lstStyle/>
        <a:p>
          <a:endParaRPr lang="hr-HR"/>
        </a:p>
      </dgm:t>
    </dgm:pt>
    <dgm:pt modelId="{9E14FB70-A8C2-4278-8CA7-9E97341FFCA0}" type="pres">
      <dgm:prSet presAssocID="{107E405C-1B22-4E28-AF88-EB6C4806946E}" presName="hierChild4" presStyleCnt="0"/>
      <dgm:spPr/>
    </dgm:pt>
    <dgm:pt modelId="{FFA1D4CA-265C-4C65-AAAF-F835B5A29202}" type="pres">
      <dgm:prSet presAssocID="{107E405C-1B22-4E28-AF88-EB6C4806946E}" presName="hierChild5" presStyleCnt="0"/>
      <dgm:spPr/>
    </dgm:pt>
    <dgm:pt modelId="{2A5627FF-CF06-4437-B2EC-B4C8F9AC61F5}" type="pres">
      <dgm:prSet presAssocID="{1702E703-8015-478A-A0AE-CA1A977C8665}" presName="hierChild5" presStyleCnt="0"/>
      <dgm:spPr/>
    </dgm:pt>
    <dgm:pt modelId="{1BCDD6D6-B0C4-4327-B022-119328B76DF5}" type="pres">
      <dgm:prSet presAssocID="{F071CE92-D77A-4C64-AC60-6061A925C49C}" presName="Name37" presStyleLbl="parChTrans1D2" presStyleIdx="2" presStyleCnt="8"/>
      <dgm:spPr/>
      <dgm:t>
        <a:bodyPr/>
        <a:lstStyle/>
        <a:p>
          <a:endParaRPr lang="hr-HR"/>
        </a:p>
      </dgm:t>
    </dgm:pt>
    <dgm:pt modelId="{262FBEB4-2718-4902-85AA-52BAC3371956}" type="pres">
      <dgm:prSet presAssocID="{6F244702-F98E-4A31-A5EB-F383B4B7B7D0}" presName="hierRoot2" presStyleCnt="0">
        <dgm:presLayoutVars>
          <dgm:hierBranch val="init"/>
        </dgm:presLayoutVars>
      </dgm:prSet>
      <dgm:spPr/>
    </dgm:pt>
    <dgm:pt modelId="{B753C5FC-D637-4119-A4B1-F2FF7FD24868}" type="pres">
      <dgm:prSet presAssocID="{6F244702-F98E-4A31-A5EB-F383B4B7B7D0}" presName="rootComposite" presStyleCnt="0"/>
      <dgm:spPr/>
    </dgm:pt>
    <dgm:pt modelId="{8ADEB93E-ECEA-4916-9B6D-296E3380CA2C}" type="pres">
      <dgm:prSet presAssocID="{6F244702-F98E-4A31-A5EB-F383B4B7B7D0}" presName="rootText" presStyleLbl="node2" presStyleIdx="2" presStyleCnt="5" custScaleX="159317" custLinFactNeighborX="-7584" custLinFactNeighborY="2190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1C4888E1-AA30-4062-8628-16B67517BC68}" type="pres">
      <dgm:prSet presAssocID="{6F244702-F98E-4A31-A5EB-F383B4B7B7D0}" presName="rootConnector" presStyleLbl="node2" presStyleIdx="2" presStyleCnt="5"/>
      <dgm:spPr/>
      <dgm:t>
        <a:bodyPr/>
        <a:lstStyle/>
        <a:p>
          <a:endParaRPr lang="hr-HR"/>
        </a:p>
      </dgm:t>
    </dgm:pt>
    <dgm:pt modelId="{779A59C2-F591-4F47-AEB5-F1ED1DC8D97F}" type="pres">
      <dgm:prSet presAssocID="{6F244702-F98E-4A31-A5EB-F383B4B7B7D0}" presName="hierChild4" presStyleCnt="0"/>
      <dgm:spPr/>
    </dgm:pt>
    <dgm:pt modelId="{7B280279-3A50-4769-BC5F-AC0F33531D66}" type="pres">
      <dgm:prSet presAssocID="{69655996-E2C2-4C9C-992D-E5218EBD0F5D}" presName="Name37" presStyleLbl="parChTrans1D3" presStyleIdx="3" presStyleCnt="7"/>
      <dgm:spPr/>
      <dgm:t>
        <a:bodyPr/>
        <a:lstStyle/>
        <a:p>
          <a:endParaRPr lang="hr-HR"/>
        </a:p>
      </dgm:t>
    </dgm:pt>
    <dgm:pt modelId="{F988F174-A166-4350-8DF8-6FEF40994492}" type="pres">
      <dgm:prSet presAssocID="{908FF593-CD90-479B-850F-88384F189438}" presName="hierRoot2" presStyleCnt="0">
        <dgm:presLayoutVars>
          <dgm:hierBranch val="init"/>
        </dgm:presLayoutVars>
      </dgm:prSet>
      <dgm:spPr/>
    </dgm:pt>
    <dgm:pt modelId="{16542CE9-38AB-4174-828C-AB7FE7C552C0}" type="pres">
      <dgm:prSet presAssocID="{908FF593-CD90-479B-850F-88384F189438}" presName="rootComposite" presStyleCnt="0"/>
      <dgm:spPr/>
    </dgm:pt>
    <dgm:pt modelId="{F78E9901-3D9F-482D-8CB7-CBAAC7AE4A25}" type="pres">
      <dgm:prSet presAssocID="{908FF593-CD90-479B-850F-88384F189438}" presName="rootText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04081E76-3BED-446D-ACAA-600336B49C4A}" type="pres">
      <dgm:prSet presAssocID="{908FF593-CD90-479B-850F-88384F189438}" presName="rootConnector" presStyleLbl="node3" presStyleIdx="3" presStyleCnt="7"/>
      <dgm:spPr/>
      <dgm:t>
        <a:bodyPr/>
        <a:lstStyle/>
        <a:p>
          <a:endParaRPr lang="hr-HR"/>
        </a:p>
      </dgm:t>
    </dgm:pt>
    <dgm:pt modelId="{76AED309-2651-4BB6-AC0C-0CD94D426399}" type="pres">
      <dgm:prSet presAssocID="{908FF593-CD90-479B-850F-88384F189438}" presName="hierChild4" presStyleCnt="0"/>
      <dgm:spPr/>
    </dgm:pt>
    <dgm:pt modelId="{4BD35ABF-7956-4524-9D2B-5A85FDE29090}" type="pres">
      <dgm:prSet presAssocID="{908FF593-CD90-479B-850F-88384F189438}" presName="hierChild5" presStyleCnt="0"/>
      <dgm:spPr/>
    </dgm:pt>
    <dgm:pt modelId="{C673FF31-9295-43F0-A976-FC7DE9F209E6}" type="pres">
      <dgm:prSet presAssocID="{C4DB5B25-6A13-4B65-9502-FAD1FD1B9D00}" presName="Name37" presStyleLbl="parChTrans1D3" presStyleIdx="4" presStyleCnt="7"/>
      <dgm:spPr/>
      <dgm:t>
        <a:bodyPr/>
        <a:lstStyle/>
        <a:p>
          <a:endParaRPr lang="hr-HR"/>
        </a:p>
      </dgm:t>
    </dgm:pt>
    <dgm:pt modelId="{391A4E21-4822-403F-932A-2F1C34CA494E}" type="pres">
      <dgm:prSet presAssocID="{C540557A-0896-460A-9F26-36BBE89EE8B7}" presName="hierRoot2" presStyleCnt="0">
        <dgm:presLayoutVars>
          <dgm:hierBranch val="init"/>
        </dgm:presLayoutVars>
      </dgm:prSet>
      <dgm:spPr/>
    </dgm:pt>
    <dgm:pt modelId="{E238B866-8F8A-4B32-B975-7BC0D24D0C25}" type="pres">
      <dgm:prSet presAssocID="{C540557A-0896-460A-9F26-36BBE89EE8B7}" presName="rootComposite" presStyleCnt="0"/>
      <dgm:spPr/>
    </dgm:pt>
    <dgm:pt modelId="{52AB4D64-52C2-475C-943B-D10ED3B1B46A}" type="pres">
      <dgm:prSet presAssocID="{C540557A-0896-460A-9F26-36BBE89EE8B7}" presName="rootText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5C7546ED-9F96-4827-8CD8-2197F9BF7DF8}" type="pres">
      <dgm:prSet presAssocID="{C540557A-0896-460A-9F26-36BBE89EE8B7}" presName="rootConnector" presStyleLbl="node3" presStyleIdx="4" presStyleCnt="7"/>
      <dgm:spPr/>
      <dgm:t>
        <a:bodyPr/>
        <a:lstStyle/>
        <a:p>
          <a:endParaRPr lang="hr-HR"/>
        </a:p>
      </dgm:t>
    </dgm:pt>
    <dgm:pt modelId="{4B3A992E-2025-421C-AEC8-6165D0B8312F}" type="pres">
      <dgm:prSet presAssocID="{C540557A-0896-460A-9F26-36BBE89EE8B7}" presName="hierChild4" presStyleCnt="0"/>
      <dgm:spPr/>
    </dgm:pt>
    <dgm:pt modelId="{992FF734-D68A-436A-B4FC-A688B1BC8B1F}" type="pres">
      <dgm:prSet presAssocID="{C540557A-0896-460A-9F26-36BBE89EE8B7}" presName="hierChild5" presStyleCnt="0"/>
      <dgm:spPr/>
    </dgm:pt>
    <dgm:pt modelId="{2BBDE7E4-7F03-4B15-8225-7D13CC9933E6}" type="pres">
      <dgm:prSet presAssocID="{6F244702-F98E-4A31-A5EB-F383B4B7B7D0}" presName="hierChild5" presStyleCnt="0"/>
      <dgm:spPr/>
    </dgm:pt>
    <dgm:pt modelId="{E00D470C-C580-4A04-B468-853A77494D62}" type="pres">
      <dgm:prSet presAssocID="{6100CBEE-AF19-43AD-8A61-BAA2021611CB}" presName="Name37" presStyleLbl="parChTrans1D2" presStyleIdx="3" presStyleCnt="8"/>
      <dgm:spPr/>
      <dgm:t>
        <a:bodyPr/>
        <a:lstStyle/>
        <a:p>
          <a:endParaRPr lang="hr-HR"/>
        </a:p>
      </dgm:t>
    </dgm:pt>
    <dgm:pt modelId="{01A3BD6E-4E02-4D27-B190-0E596DF3F9BE}" type="pres">
      <dgm:prSet presAssocID="{55CB901D-2C7B-4222-89CB-FC3E18741916}" presName="hierRoot2" presStyleCnt="0">
        <dgm:presLayoutVars>
          <dgm:hierBranch val="init"/>
        </dgm:presLayoutVars>
      </dgm:prSet>
      <dgm:spPr/>
    </dgm:pt>
    <dgm:pt modelId="{173555B5-5F00-4749-B172-C703A42582D6}" type="pres">
      <dgm:prSet presAssocID="{55CB901D-2C7B-4222-89CB-FC3E18741916}" presName="rootComposite" presStyleCnt="0"/>
      <dgm:spPr/>
    </dgm:pt>
    <dgm:pt modelId="{5F6A2EF6-5D6B-4A1D-A39F-092BB6246B92}" type="pres">
      <dgm:prSet presAssocID="{55CB901D-2C7B-4222-89CB-FC3E18741916}" presName="rootText" presStyleLbl="node2" presStyleIdx="3" presStyleCnt="5" custScaleX="145063" custLinFactNeighborX="20605" custLinFactNeighborY="-3453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79713239-231D-482A-B64D-F23E6C043582}" type="pres">
      <dgm:prSet presAssocID="{55CB901D-2C7B-4222-89CB-FC3E18741916}" presName="rootConnector" presStyleLbl="node2" presStyleIdx="3" presStyleCnt="5"/>
      <dgm:spPr/>
      <dgm:t>
        <a:bodyPr/>
        <a:lstStyle/>
        <a:p>
          <a:endParaRPr lang="hr-HR"/>
        </a:p>
      </dgm:t>
    </dgm:pt>
    <dgm:pt modelId="{F7CA93B8-F04E-490C-B4F9-1002D70179E4}" type="pres">
      <dgm:prSet presAssocID="{55CB901D-2C7B-4222-89CB-FC3E18741916}" presName="hierChild4" presStyleCnt="0"/>
      <dgm:spPr/>
    </dgm:pt>
    <dgm:pt modelId="{CCDC8065-A99F-4C2B-83D4-72932387B8C3}" type="pres">
      <dgm:prSet presAssocID="{5B804EF0-D710-40F3-A611-B3A7F18AB88B}" presName="Name37" presStyleLbl="parChTrans1D3" presStyleIdx="5" presStyleCnt="7"/>
      <dgm:spPr/>
      <dgm:t>
        <a:bodyPr/>
        <a:lstStyle/>
        <a:p>
          <a:endParaRPr lang="hr-HR"/>
        </a:p>
      </dgm:t>
    </dgm:pt>
    <dgm:pt modelId="{253C99DB-571C-4914-880F-F155C4860FAD}" type="pres">
      <dgm:prSet presAssocID="{BACBDA44-C3C6-40DC-A760-ACE558BDAA3E}" presName="hierRoot2" presStyleCnt="0">
        <dgm:presLayoutVars>
          <dgm:hierBranch val="init"/>
        </dgm:presLayoutVars>
      </dgm:prSet>
      <dgm:spPr/>
    </dgm:pt>
    <dgm:pt modelId="{3A48F1F6-6247-4044-8678-3C38DB3148BD}" type="pres">
      <dgm:prSet presAssocID="{BACBDA44-C3C6-40DC-A760-ACE558BDAA3E}" presName="rootComposite" presStyleCnt="0"/>
      <dgm:spPr/>
    </dgm:pt>
    <dgm:pt modelId="{04225079-0474-4887-8475-B9E36B1AB452}" type="pres">
      <dgm:prSet presAssocID="{BACBDA44-C3C6-40DC-A760-ACE558BDAA3E}" presName="rootText" presStyleLbl="node3" presStyleIdx="5" presStyleCnt="7" custLinFactNeighborX="57836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5A38DDD3-EDCC-4068-BA15-7A34F71A06D1}" type="pres">
      <dgm:prSet presAssocID="{BACBDA44-C3C6-40DC-A760-ACE558BDAA3E}" presName="rootConnector" presStyleLbl="node3" presStyleIdx="5" presStyleCnt="7"/>
      <dgm:spPr/>
      <dgm:t>
        <a:bodyPr/>
        <a:lstStyle/>
        <a:p>
          <a:endParaRPr lang="hr-HR"/>
        </a:p>
      </dgm:t>
    </dgm:pt>
    <dgm:pt modelId="{82BB9B47-979C-4ACD-86FF-DB3043A48040}" type="pres">
      <dgm:prSet presAssocID="{BACBDA44-C3C6-40DC-A760-ACE558BDAA3E}" presName="hierChild4" presStyleCnt="0"/>
      <dgm:spPr/>
    </dgm:pt>
    <dgm:pt modelId="{FD91E9D3-F59B-4C01-ABC6-71306C39E36E}" type="pres">
      <dgm:prSet presAssocID="{BACBDA44-C3C6-40DC-A760-ACE558BDAA3E}" presName="hierChild5" presStyleCnt="0"/>
      <dgm:spPr/>
    </dgm:pt>
    <dgm:pt modelId="{383E2EB1-9562-4472-9DBA-39B98CEB559D}" type="pres">
      <dgm:prSet presAssocID="{EBED5AF5-2B63-4744-BD28-F2B6BD5A6E4C}" presName="Name37" presStyleLbl="parChTrans1D3" presStyleIdx="6" presStyleCnt="7"/>
      <dgm:spPr/>
      <dgm:t>
        <a:bodyPr/>
        <a:lstStyle/>
        <a:p>
          <a:endParaRPr lang="hr-HR"/>
        </a:p>
      </dgm:t>
    </dgm:pt>
    <dgm:pt modelId="{DE560FB3-578A-446E-9C17-A14FFC222405}" type="pres">
      <dgm:prSet presAssocID="{B897FED6-4BD1-4A07-938B-B683C959D376}" presName="hierRoot2" presStyleCnt="0">
        <dgm:presLayoutVars>
          <dgm:hierBranch val="init"/>
        </dgm:presLayoutVars>
      </dgm:prSet>
      <dgm:spPr/>
    </dgm:pt>
    <dgm:pt modelId="{8708AB4B-2CC7-4DA4-9597-361D7008E0C4}" type="pres">
      <dgm:prSet presAssocID="{B897FED6-4BD1-4A07-938B-B683C959D376}" presName="rootComposite" presStyleCnt="0"/>
      <dgm:spPr/>
    </dgm:pt>
    <dgm:pt modelId="{BEA3C65E-5E1C-4696-A403-9AFA8F198D18}" type="pres">
      <dgm:prSet presAssocID="{B897FED6-4BD1-4A07-938B-B683C959D376}" presName="rootText" presStyleLbl="node3" presStyleIdx="6" presStyleCnt="7" custScaleX="92715" custLinFactNeighborX="60226" custLinFactNeighborY="-2190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5D82FF67-DCE9-4F35-9094-3ADDD6F857CA}" type="pres">
      <dgm:prSet presAssocID="{B897FED6-4BD1-4A07-938B-B683C959D376}" presName="rootConnector" presStyleLbl="node3" presStyleIdx="6" presStyleCnt="7"/>
      <dgm:spPr/>
      <dgm:t>
        <a:bodyPr/>
        <a:lstStyle/>
        <a:p>
          <a:endParaRPr lang="hr-HR"/>
        </a:p>
      </dgm:t>
    </dgm:pt>
    <dgm:pt modelId="{5643C819-57BA-4323-9906-5DD2A3A676CE}" type="pres">
      <dgm:prSet presAssocID="{B897FED6-4BD1-4A07-938B-B683C959D376}" presName="hierChild4" presStyleCnt="0"/>
      <dgm:spPr/>
    </dgm:pt>
    <dgm:pt modelId="{FFD2EAF5-EE2E-409F-8B57-BD453C75DE77}" type="pres">
      <dgm:prSet presAssocID="{B897FED6-4BD1-4A07-938B-B683C959D376}" presName="hierChild5" presStyleCnt="0"/>
      <dgm:spPr/>
    </dgm:pt>
    <dgm:pt modelId="{6BBC2221-CB2F-4B00-9565-99FBD1E600C7}" type="pres">
      <dgm:prSet presAssocID="{55CB901D-2C7B-4222-89CB-FC3E18741916}" presName="hierChild5" presStyleCnt="0"/>
      <dgm:spPr/>
    </dgm:pt>
    <dgm:pt modelId="{3486A762-6A8D-40F2-A714-5BCE8FADB672}" type="pres">
      <dgm:prSet presAssocID="{A9B2C327-E75E-491B-B5AD-411DC1254244}" presName="Name37" presStyleLbl="parChTrans1D2" presStyleIdx="4" presStyleCnt="8"/>
      <dgm:spPr/>
      <dgm:t>
        <a:bodyPr/>
        <a:lstStyle/>
        <a:p>
          <a:endParaRPr lang="hr-HR"/>
        </a:p>
      </dgm:t>
    </dgm:pt>
    <dgm:pt modelId="{4DE27694-9FB8-461C-A4BE-FDBB4A6CA825}" type="pres">
      <dgm:prSet presAssocID="{4E054ECF-C8AA-48C6-945D-6AF3931CF87D}" presName="hierRoot2" presStyleCnt="0">
        <dgm:presLayoutVars>
          <dgm:hierBranch val="init"/>
        </dgm:presLayoutVars>
      </dgm:prSet>
      <dgm:spPr/>
    </dgm:pt>
    <dgm:pt modelId="{B2A3D409-0CDE-4809-823E-E181F9D47B3C}" type="pres">
      <dgm:prSet presAssocID="{4E054ECF-C8AA-48C6-945D-6AF3931CF87D}" presName="rootComposite" presStyleCnt="0"/>
      <dgm:spPr/>
    </dgm:pt>
    <dgm:pt modelId="{B5102520-B0E0-4A35-9B9A-9654EFD38022}" type="pres">
      <dgm:prSet presAssocID="{4E054ECF-C8AA-48C6-945D-6AF3931CF87D}" presName="rootText" presStyleLbl="node2" presStyleIdx="4" presStyleCnt="5" custScaleX="118090" custLinFactNeighborX="41504" custLinFactNeighborY="-4084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73D08F56-BECE-4BE4-935A-12276DFC11CA}" type="pres">
      <dgm:prSet presAssocID="{4E054ECF-C8AA-48C6-945D-6AF3931CF87D}" presName="rootConnector" presStyleLbl="node2" presStyleIdx="4" presStyleCnt="5"/>
      <dgm:spPr/>
      <dgm:t>
        <a:bodyPr/>
        <a:lstStyle/>
        <a:p>
          <a:endParaRPr lang="hr-HR"/>
        </a:p>
      </dgm:t>
    </dgm:pt>
    <dgm:pt modelId="{21B69B60-88D3-4115-9358-352ADD7EF88D}" type="pres">
      <dgm:prSet presAssocID="{4E054ECF-C8AA-48C6-945D-6AF3931CF87D}" presName="hierChild4" presStyleCnt="0"/>
      <dgm:spPr/>
    </dgm:pt>
    <dgm:pt modelId="{7CB52FBF-A8C0-43A3-A5F5-22B8A686AD74}" type="pres">
      <dgm:prSet presAssocID="{4E054ECF-C8AA-48C6-945D-6AF3931CF87D}" presName="hierChild5" presStyleCnt="0"/>
      <dgm:spPr/>
    </dgm:pt>
    <dgm:pt modelId="{1F0A208D-7F8B-4806-89A2-CBADC0B12F08}" type="pres">
      <dgm:prSet presAssocID="{35475B54-9E5D-4EF7-93BF-F30E4079F5AC}" presName="hierChild3" presStyleCnt="0"/>
      <dgm:spPr/>
    </dgm:pt>
    <dgm:pt modelId="{2191C182-F278-448E-A08E-95FAB85DC92A}" type="pres">
      <dgm:prSet presAssocID="{D8647A97-DF74-4A98-8615-0CFB41DD1121}" presName="Name111" presStyleLbl="parChTrans1D2" presStyleIdx="5" presStyleCnt="8"/>
      <dgm:spPr/>
      <dgm:t>
        <a:bodyPr/>
        <a:lstStyle/>
        <a:p>
          <a:endParaRPr lang="hr-HR"/>
        </a:p>
      </dgm:t>
    </dgm:pt>
    <dgm:pt modelId="{626AB0AB-A3DB-4C94-B902-310311BD8C73}" type="pres">
      <dgm:prSet presAssocID="{640F9658-B2E2-46A4-ABA2-EC833A7920B4}" presName="hierRoot3" presStyleCnt="0">
        <dgm:presLayoutVars>
          <dgm:hierBranch val="init"/>
        </dgm:presLayoutVars>
      </dgm:prSet>
      <dgm:spPr/>
    </dgm:pt>
    <dgm:pt modelId="{D15B8C34-D10B-449A-8F0B-750C39D6EAC9}" type="pres">
      <dgm:prSet presAssocID="{640F9658-B2E2-46A4-ABA2-EC833A7920B4}" presName="rootComposite3" presStyleCnt="0"/>
      <dgm:spPr/>
    </dgm:pt>
    <dgm:pt modelId="{AA328B16-433E-484F-A224-1B861D209706}" type="pres">
      <dgm:prSet presAssocID="{640F9658-B2E2-46A4-ABA2-EC833A7920B4}" presName="rootText3" presStyleLbl="asst1" presStyleIdx="0" presStyleCnt="3" custScaleX="123424" custLinFactNeighborY="16927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73FF3871-C501-4164-8B88-86F2750F43C0}" type="pres">
      <dgm:prSet presAssocID="{640F9658-B2E2-46A4-ABA2-EC833A7920B4}" presName="rootConnector3" presStyleLbl="asst1" presStyleIdx="0" presStyleCnt="3"/>
      <dgm:spPr/>
      <dgm:t>
        <a:bodyPr/>
        <a:lstStyle/>
        <a:p>
          <a:endParaRPr lang="hr-HR"/>
        </a:p>
      </dgm:t>
    </dgm:pt>
    <dgm:pt modelId="{63172E82-697A-4BEE-AF2D-D9B8F9225578}" type="pres">
      <dgm:prSet presAssocID="{640F9658-B2E2-46A4-ABA2-EC833A7920B4}" presName="hierChild6" presStyleCnt="0"/>
      <dgm:spPr/>
    </dgm:pt>
    <dgm:pt modelId="{5F617046-5348-4BC8-B40C-A1A0EABC15EF}" type="pres">
      <dgm:prSet presAssocID="{640F9658-B2E2-46A4-ABA2-EC833A7920B4}" presName="hierChild7" presStyleCnt="0"/>
      <dgm:spPr/>
    </dgm:pt>
    <dgm:pt modelId="{48F4B221-DF71-4158-9AB1-6D2CF5B399DE}" type="pres">
      <dgm:prSet presAssocID="{57C278A7-77C8-4E00-9436-E576952DC6B0}" presName="Name111" presStyleLbl="parChTrans1D2" presStyleIdx="6" presStyleCnt="8"/>
      <dgm:spPr/>
      <dgm:t>
        <a:bodyPr/>
        <a:lstStyle/>
        <a:p>
          <a:endParaRPr lang="hr-HR"/>
        </a:p>
      </dgm:t>
    </dgm:pt>
    <dgm:pt modelId="{47EC876B-5976-41C0-80E7-E5981996E2F8}" type="pres">
      <dgm:prSet presAssocID="{0E9A739B-14C1-4D34-91F7-1A0845921B6F}" presName="hierRoot3" presStyleCnt="0">
        <dgm:presLayoutVars>
          <dgm:hierBranch val="init"/>
        </dgm:presLayoutVars>
      </dgm:prSet>
      <dgm:spPr/>
    </dgm:pt>
    <dgm:pt modelId="{67EA9A51-DE7C-4942-A03C-0AB729218D22}" type="pres">
      <dgm:prSet presAssocID="{0E9A739B-14C1-4D34-91F7-1A0845921B6F}" presName="rootComposite3" presStyleCnt="0"/>
      <dgm:spPr/>
    </dgm:pt>
    <dgm:pt modelId="{363097AB-0454-481E-B800-05C17683D203}" type="pres">
      <dgm:prSet presAssocID="{0E9A739B-14C1-4D34-91F7-1A0845921B6F}" presName="rootText3" presStyleLbl="asst1" presStyleIdx="1" presStyleCnt="3" custScaleX="126274" custScaleY="122491" custLinFactNeighborX="3285" custLinFactNeighborY="-10950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6D8B483E-6FF6-418F-A43F-ED859BFBA4CA}" type="pres">
      <dgm:prSet presAssocID="{0E9A739B-14C1-4D34-91F7-1A0845921B6F}" presName="rootConnector3" presStyleLbl="asst1" presStyleIdx="1" presStyleCnt="3"/>
      <dgm:spPr/>
      <dgm:t>
        <a:bodyPr/>
        <a:lstStyle/>
        <a:p>
          <a:endParaRPr lang="hr-HR"/>
        </a:p>
      </dgm:t>
    </dgm:pt>
    <dgm:pt modelId="{7AAE00CD-6EEA-4178-AD02-1539800A60E1}" type="pres">
      <dgm:prSet presAssocID="{0E9A739B-14C1-4D34-91F7-1A0845921B6F}" presName="hierChild6" presStyleCnt="0"/>
      <dgm:spPr/>
    </dgm:pt>
    <dgm:pt modelId="{F159B29D-37DF-48BE-BC33-35E47B1F7A45}" type="pres">
      <dgm:prSet presAssocID="{0E9A739B-14C1-4D34-91F7-1A0845921B6F}" presName="hierChild7" presStyleCnt="0"/>
      <dgm:spPr/>
    </dgm:pt>
    <dgm:pt modelId="{A4965C15-B2E1-4F34-9E3D-2DC74EF90D11}" type="pres">
      <dgm:prSet presAssocID="{79A647A0-C196-4323-AD01-399D6DB0EBF3}" presName="Name111" presStyleLbl="parChTrans1D2" presStyleIdx="7" presStyleCnt="8"/>
      <dgm:spPr/>
      <dgm:t>
        <a:bodyPr/>
        <a:lstStyle/>
        <a:p>
          <a:endParaRPr lang="hr-HR"/>
        </a:p>
      </dgm:t>
    </dgm:pt>
    <dgm:pt modelId="{0C01C4AC-40BD-49AD-A9BD-A743D75C013C}" type="pres">
      <dgm:prSet presAssocID="{28FDC655-00A6-4C9E-AA49-A2E77C52BBCB}" presName="hierRoot3" presStyleCnt="0">
        <dgm:presLayoutVars>
          <dgm:hierBranch val="init"/>
        </dgm:presLayoutVars>
      </dgm:prSet>
      <dgm:spPr/>
    </dgm:pt>
    <dgm:pt modelId="{795646B9-1154-4916-ACB2-F5CF56DCE43B}" type="pres">
      <dgm:prSet presAssocID="{28FDC655-00A6-4C9E-AA49-A2E77C52BBCB}" presName="rootComposite3" presStyleCnt="0"/>
      <dgm:spPr/>
    </dgm:pt>
    <dgm:pt modelId="{FE51846F-07D5-41DA-AB7E-2CF88EC590A0}" type="pres">
      <dgm:prSet presAssocID="{28FDC655-00A6-4C9E-AA49-A2E77C52BBCB}" presName="rootText3" presStyleLbl="asst1" presStyleIdx="2" presStyleCnt="3" custScaleX="119678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5843D47B-1F37-46E5-A05E-8140CDC0549D}" type="pres">
      <dgm:prSet presAssocID="{28FDC655-00A6-4C9E-AA49-A2E77C52BBCB}" presName="rootConnector3" presStyleLbl="asst1" presStyleIdx="2" presStyleCnt="3"/>
      <dgm:spPr/>
      <dgm:t>
        <a:bodyPr/>
        <a:lstStyle/>
        <a:p>
          <a:endParaRPr lang="hr-HR"/>
        </a:p>
      </dgm:t>
    </dgm:pt>
    <dgm:pt modelId="{D6B92864-F726-4457-B1DA-83B925C5D96E}" type="pres">
      <dgm:prSet presAssocID="{28FDC655-00A6-4C9E-AA49-A2E77C52BBCB}" presName="hierChild6" presStyleCnt="0"/>
      <dgm:spPr/>
    </dgm:pt>
    <dgm:pt modelId="{8DBA4F6A-2AFC-40F7-9767-34AEA3DAB60E}" type="pres">
      <dgm:prSet presAssocID="{28FDC655-00A6-4C9E-AA49-A2E77C52BBCB}" presName="hierChild7" presStyleCnt="0"/>
      <dgm:spPr/>
    </dgm:pt>
  </dgm:ptLst>
  <dgm:cxnLst>
    <dgm:cxn modelId="{127C4C68-41EE-40F7-BD78-6632C3BC25C9}" srcId="{35475B54-9E5D-4EF7-93BF-F30E4079F5AC}" destId="{28FDC655-00A6-4C9E-AA49-A2E77C52BBCB}" srcOrd="6" destOrd="0" parTransId="{79A647A0-C196-4323-AD01-399D6DB0EBF3}" sibTransId="{BC99004B-A810-4791-BE21-085A03B8E91D}"/>
    <dgm:cxn modelId="{FB59A839-1F3D-402C-94F1-230A2688DBDA}" type="presOf" srcId="{368AB53E-FAE6-4E7A-9969-6BC6A0DB0FF6}" destId="{7D40BB6D-E7D5-4401-BECE-F99B013EE364}" srcOrd="0" destOrd="0" presId="urn:microsoft.com/office/officeart/2005/8/layout/orgChart1"/>
    <dgm:cxn modelId="{92E593A0-0E10-49B2-85CD-6B6E3EFA3251}" type="presOf" srcId="{4E054ECF-C8AA-48C6-945D-6AF3931CF87D}" destId="{73D08F56-BECE-4BE4-935A-12276DFC11CA}" srcOrd="1" destOrd="0" presId="urn:microsoft.com/office/officeart/2005/8/layout/orgChart1"/>
    <dgm:cxn modelId="{1F4D1EBE-73E0-4E86-AE22-7B95A6C8C00A}" type="presOf" srcId="{21AD6C54-335B-4512-889E-CA4143DEAA77}" destId="{5FE26DCB-C9C3-4232-B4B8-F992BD31A85D}" srcOrd="1" destOrd="0" presId="urn:microsoft.com/office/officeart/2005/8/layout/orgChart1"/>
    <dgm:cxn modelId="{D15AE92F-769C-4D7E-954D-4D614FA16951}" type="presOf" srcId="{E730E114-8556-495A-9A43-F739F1931756}" destId="{5CFF5071-7707-4A76-9D1F-A6C8886A4E58}" srcOrd="0" destOrd="0" presId="urn:microsoft.com/office/officeart/2005/8/layout/orgChart1"/>
    <dgm:cxn modelId="{B729A11B-AF79-46A6-99CD-571442D9E187}" type="presOf" srcId="{908FF593-CD90-479B-850F-88384F189438}" destId="{F78E9901-3D9F-482D-8CB7-CBAAC7AE4A25}" srcOrd="0" destOrd="0" presId="urn:microsoft.com/office/officeart/2005/8/layout/orgChart1"/>
    <dgm:cxn modelId="{A3A39368-8B05-4118-BF23-D7CC31F891E5}" type="presOf" srcId="{BACBDA44-C3C6-40DC-A760-ACE558BDAA3E}" destId="{04225079-0474-4887-8475-B9E36B1AB452}" srcOrd="0" destOrd="0" presId="urn:microsoft.com/office/officeart/2005/8/layout/orgChart1"/>
    <dgm:cxn modelId="{18B27E78-069F-42A7-B967-66A26B32BD86}" type="presOf" srcId="{EBED5AF5-2B63-4744-BD28-F2B6BD5A6E4C}" destId="{383E2EB1-9562-4472-9DBA-39B98CEB559D}" srcOrd="0" destOrd="0" presId="urn:microsoft.com/office/officeart/2005/8/layout/orgChart1"/>
    <dgm:cxn modelId="{D60C9AF7-D8A6-4ED2-BCB9-85B2B3B49AE5}" type="presOf" srcId="{35475B54-9E5D-4EF7-93BF-F30E4079F5AC}" destId="{AB5D02A1-4503-4506-87DE-AF6D0AAB6F18}" srcOrd="1" destOrd="0" presId="urn:microsoft.com/office/officeart/2005/8/layout/orgChart1"/>
    <dgm:cxn modelId="{AA33A5AA-FD9D-485B-A44F-D0334F3A30FB}" type="presOf" srcId="{107E405C-1B22-4E28-AF88-EB6C4806946E}" destId="{E16845B2-9B45-4BD9-92A0-48337B22799D}" srcOrd="1" destOrd="0" presId="urn:microsoft.com/office/officeart/2005/8/layout/orgChart1"/>
    <dgm:cxn modelId="{6A2AA72D-0553-45E7-9F76-03E2D7B6A2DE}" srcId="{1702E703-8015-478A-A0AE-CA1A977C8665}" destId="{D547D5A7-86D7-4207-A21F-A79D0CB2C3DC}" srcOrd="0" destOrd="0" parTransId="{91FF4334-6E4F-41CA-BFD3-32830466935F}" sibTransId="{DE0E90E0-EC16-402F-89B2-F8E32B2ECD13}"/>
    <dgm:cxn modelId="{13C9CFF4-7132-4089-AA86-FCB3A985E770}" srcId="{35475B54-9E5D-4EF7-93BF-F30E4079F5AC}" destId="{55CB901D-2C7B-4222-89CB-FC3E18741916}" srcOrd="5" destOrd="0" parTransId="{6100CBEE-AF19-43AD-8A61-BAA2021611CB}" sibTransId="{7CB012A8-21FB-413C-BF76-15F19B004AE3}"/>
    <dgm:cxn modelId="{D3EBF982-E621-496B-AADF-35C1A7459F6C}" type="presOf" srcId="{D547D5A7-86D7-4207-A21F-A79D0CB2C3DC}" destId="{8E82D299-D339-405C-B7D5-DA1F630C8E1B}" srcOrd="0" destOrd="0" presId="urn:microsoft.com/office/officeart/2005/8/layout/orgChart1"/>
    <dgm:cxn modelId="{3CD854B5-E4F8-41E6-831C-986242BD01AB}" type="presOf" srcId="{79A647A0-C196-4323-AD01-399D6DB0EBF3}" destId="{A4965C15-B2E1-4F34-9E3D-2DC74EF90D11}" srcOrd="0" destOrd="0" presId="urn:microsoft.com/office/officeart/2005/8/layout/orgChart1"/>
    <dgm:cxn modelId="{3FD2FE73-7ECA-4D3E-82AA-4A5BE7E06314}" type="presOf" srcId="{705B9909-3B68-4BC1-988B-38541FD47AAB}" destId="{39F02355-D0A3-4D23-9BCF-A52EEB7A0AAC}" srcOrd="0" destOrd="0" presId="urn:microsoft.com/office/officeart/2005/8/layout/orgChart1"/>
    <dgm:cxn modelId="{5D3150D2-87B3-40EA-8F3B-A1B76798896B}" srcId="{6F244702-F98E-4A31-A5EB-F383B4B7B7D0}" destId="{C540557A-0896-460A-9F26-36BBE89EE8B7}" srcOrd="1" destOrd="0" parTransId="{C4DB5B25-6A13-4B65-9502-FAD1FD1B9D00}" sibTransId="{6FB94D02-30D2-4DDD-9589-F5B816DB8A40}"/>
    <dgm:cxn modelId="{AD32F029-1910-4F68-A5F4-76AC2B2B576D}" type="presOf" srcId="{C4DB5B25-6A13-4B65-9502-FAD1FD1B9D00}" destId="{C673FF31-9295-43F0-A976-FC7DE9F209E6}" srcOrd="0" destOrd="0" presId="urn:microsoft.com/office/officeart/2005/8/layout/orgChart1"/>
    <dgm:cxn modelId="{0343314F-8A1E-446F-825D-58F5AB1E2B72}" type="presOf" srcId="{28FDC655-00A6-4C9E-AA49-A2E77C52BBCB}" destId="{FE51846F-07D5-41DA-AB7E-2CF88EC590A0}" srcOrd="0" destOrd="0" presId="urn:microsoft.com/office/officeart/2005/8/layout/orgChart1"/>
    <dgm:cxn modelId="{0A8B5D27-1E2A-4C95-A2BF-D8BA880716C9}" type="presOf" srcId="{C540557A-0896-460A-9F26-36BBE89EE8B7}" destId="{52AB4D64-52C2-475C-943B-D10ED3B1B46A}" srcOrd="0" destOrd="0" presId="urn:microsoft.com/office/officeart/2005/8/layout/orgChart1"/>
    <dgm:cxn modelId="{93AF67E3-D9E8-4DB0-A32A-DB30C84F0E9E}" type="presOf" srcId="{57C278A7-77C8-4E00-9436-E576952DC6B0}" destId="{48F4B221-DF71-4158-9AB1-6D2CF5B399DE}" srcOrd="0" destOrd="0" presId="urn:microsoft.com/office/officeart/2005/8/layout/orgChart1"/>
    <dgm:cxn modelId="{0C07B8EA-B90F-4AA5-841E-FC74F383928C}" type="presOf" srcId="{6F244702-F98E-4A31-A5EB-F383B4B7B7D0}" destId="{1C4888E1-AA30-4062-8628-16B67517BC68}" srcOrd="1" destOrd="0" presId="urn:microsoft.com/office/officeart/2005/8/layout/orgChart1"/>
    <dgm:cxn modelId="{8889FED8-BD1E-48B0-A79F-FCACC2BC841E}" type="presOf" srcId="{705B9909-3B68-4BC1-988B-38541FD47AAB}" destId="{7088C81B-A12D-4292-B0AC-7565D586C67D}" srcOrd="1" destOrd="0" presId="urn:microsoft.com/office/officeart/2005/8/layout/orgChart1"/>
    <dgm:cxn modelId="{5ABB75F2-C9DC-4264-AD3F-81C047608575}" srcId="{35475B54-9E5D-4EF7-93BF-F30E4079F5AC}" destId="{705B9909-3B68-4BC1-988B-38541FD47AAB}" srcOrd="1" destOrd="0" parTransId="{E730E114-8556-495A-9A43-F739F1931756}" sibTransId="{92DA84DC-40A1-4802-939F-224739A77200}"/>
    <dgm:cxn modelId="{4720B641-8256-474D-A7FC-A4F96FABDD46}" type="presOf" srcId="{B897FED6-4BD1-4A07-938B-B683C959D376}" destId="{BEA3C65E-5E1C-4696-A403-9AFA8F198D18}" srcOrd="0" destOrd="0" presId="urn:microsoft.com/office/officeart/2005/8/layout/orgChart1"/>
    <dgm:cxn modelId="{37064FD4-6015-4047-AE67-9DC00F5564C2}" srcId="{6F244702-F98E-4A31-A5EB-F383B4B7B7D0}" destId="{908FF593-CD90-479B-850F-88384F189438}" srcOrd="0" destOrd="0" parTransId="{69655996-E2C2-4C9C-992D-E5218EBD0F5D}" sibTransId="{3AA13B1A-9A89-4486-A9D6-8E427F06E91A}"/>
    <dgm:cxn modelId="{8B5BD534-03F1-4D5F-96D6-FD3B2F59497E}" type="presOf" srcId="{28FDC655-00A6-4C9E-AA49-A2E77C52BBCB}" destId="{5843D47B-1F37-46E5-A05E-8140CDC0549D}" srcOrd="1" destOrd="0" presId="urn:microsoft.com/office/officeart/2005/8/layout/orgChart1"/>
    <dgm:cxn modelId="{F5B91EF9-2FF7-434D-8AA8-4FB57BF553D6}" type="presOf" srcId="{B897FED6-4BD1-4A07-938B-B683C959D376}" destId="{5D82FF67-DCE9-4F35-9094-3ADDD6F857CA}" srcOrd="1" destOrd="0" presId="urn:microsoft.com/office/officeart/2005/8/layout/orgChart1"/>
    <dgm:cxn modelId="{0F774C9D-E4FE-45B3-969E-7B7F55EB9074}" type="presOf" srcId="{1F14347B-DAF5-404F-8594-55A46257A414}" destId="{54A80239-14A1-4602-9F1B-05447510B525}" srcOrd="0" destOrd="0" presId="urn:microsoft.com/office/officeart/2005/8/layout/orgChart1"/>
    <dgm:cxn modelId="{3315A828-B061-40CA-937A-3F5FF34B765B}" type="presOf" srcId="{91FF4334-6E4F-41CA-BFD3-32830466935F}" destId="{D278E4DB-87EF-432E-8B87-3759D22921B3}" srcOrd="0" destOrd="0" presId="urn:microsoft.com/office/officeart/2005/8/layout/orgChart1"/>
    <dgm:cxn modelId="{6157983A-582B-41CD-9E4C-4FD946680770}" type="presOf" srcId="{21AD6C54-335B-4512-889E-CA4143DEAA77}" destId="{3A5A6591-D49D-4EEC-8DE2-89869BD1B112}" srcOrd="0" destOrd="0" presId="urn:microsoft.com/office/officeart/2005/8/layout/orgChart1"/>
    <dgm:cxn modelId="{B385F553-FCB1-4282-9766-33C35759A9F2}" type="presOf" srcId="{6F244702-F98E-4A31-A5EB-F383B4B7B7D0}" destId="{8ADEB93E-ECEA-4916-9B6D-296E3380CA2C}" srcOrd="0" destOrd="0" presId="urn:microsoft.com/office/officeart/2005/8/layout/orgChart1"/>
    <dgm:cxn modelId="{5BCFB40B-550E-4AE3-8333-0CB366B8B2DC}" srcId="{35475B54-9E5D-4EF7-93BF-F30E4079F5AC}" destId="{640F9658-B2E2-46A4-ABA2-EC833A7920B4}" srcOrd="0" destOrd="0" parTransId="{D8647A97-DF74-4A98-8615-0CFB41DD1121}" sibTransId="{54CD029E-BC4B-431B-8D56-8156D0EBE3A8}"/>
    <dgm:cxn modelId="{7C7CF684-BCED-46D1-8021-8611BD214275}" srcId="{35475B54-9E5D-4EF7-93BF-F30E4079F5AC}" destId="{0E9A739B-14C1-4D34-91F7-1A0845921B6F}" srcOrd="4" destOrd="0" parTransId="{57C278A7-77C8-4E00-9436-E576952DC6B0}" sibTransId="{843B341E-9B43-47C3-89B0-46718F25D973}"/>
    <dgm:cxn modelId="{55348AFB-130D-4FA1-809D-D18D4EFF59DB}" srcId="{B64AC6BD-4F6F-4AB9-B5A8-B40F951D3B22}" destId="{35475B54-9E5D-4EF7-93BF-F30E4079F5AC}" srcOrd="0" destOrd="0" parTransId="{E291D1A6-30DD-4F9C-A8E1-181127ABB28C}" sibTransId="{7548420C-B0E8-4CEB-B0E1-2F6B787C1F1D}"/>
    <dgm:cxn modelId="{87115FB2-7AA6-4F04-9F4C-52EFD4A864EC}" type="presOf" srcId="{F071CE92-D77A-4C64-AC60-6061A925C49C}" destId="{1BCDD6D6-B0C4-4327-B022-119328B76DF5}" srcOrd="0" destOrd="0" presId="urn:microsoft.com/office/officeart/2005/8/layout/orgChart1"/>
    <dgm:cxn modelId="{941D10CB-23A4-4A6A-8F9F-269A6F99C4F0}" type="presOf" srcId="{35475B54-9E5D-4EF7-93BF-F30E4079F5AC}" destId="{526A407E-5686-4F1B-A218-4609EAC6C6BD}" srcOrd="0" destOrd="0" presId="urn:microsoft.com/office/officeart/2005/8/layout/orgChart1"/>
    <dgm:cxn modelId="{C1100F99-31F2-4045-9590-E83F2AA8B034}" type="presOf" srcId="{1702E703-8015-478A-A0AE-CA1A977C8665}" destId="{F0A03D56-65C7-4678-9A57-F52D0740C58C}" srcOrd="0" destOrd="0" presId="urn:microsoft.com/office/officeart/2005/8/layout/orgChart1"/>
    <dgm:cxn modelId="{145E8BB4-93D7-4385-A2F0-B1FCFEB2F1CA}" type="presOf" srcId="{640F9658-B2E2-46A4-ABA2-EC833A7920B4}" destId="{AA328B16-433E-484F-A224-1B861D209706}" srcOrd="0" destOrd="0" presId="urn:microsoft.com/office/officeart/2005/8/layout/orgChart1"/>
    <dgm:cxn modelId="{43331F88-F913-4DEF-AB30-D56997DE4528}" type="presOf" srcId="{D547D5A7-86D7-4207-A21F-A79D0CB2C3DC}" destId="{C6D8611B-FDA4-4BA9-B3DA-24F5663DEEB7}" srcOrd="1" destOrd="0" presId="urn:microsoft.com/office/officeart/2005/8/layout/orgChart1"/>
    <dgm:cxn modelId="{6240AB99-E2C1-4E8E-A858-84E410047B9D}" type="presOf" srcId="{0E9A739B-14C1-4D34-91F7-1A0845921B6F}" destId="{363097AB-0454-481E-B800-05C17683D203}" srcOrd="0" destOrd="0" presId="urn:microsoft.com/office/officeart/2005/8/layout/orgChart1"/>
    <dgm:cxn modelId="{A11DACC0-8A7B-46E1-8865-43194873B9C4}" type="presOf" srcId="{640F9658-B2E2-46A4-ABA2-EC833A7920B4}" destId="{73FF3871-C501-4164-8B88-86F2750F43C0}" srcOrd="1" destOrd="0" presId="urn:microsoft.com/office/officeart/2005/8/layout/orgChart1"/>
    <dgm:cxn modelId="{B88B1813-E044-4100-98BB-619646CB314C}" type="presOf" srcId="{D8647A97-DF74-4A98-8615-0CFB41DD1121}" destId="{2191C182-F278-448E-A08E-95FAB85DC92A}" srcOrd="0" destOrd="0" presId="urn:microsoft.com/office/officeart/2005/8/layout/orgChart1"/>
    <dgm:cxn modelId="{8D8C16EC-8881-467E-A695-B40958A364D1}" type="presOf" srcId="{5B804EF0-D710-40F3-A611-B3A7F18AB88B}" destId="{CCDC8065-A99F-4C2B-83D4-72932387B8C3}" srcOrd="0" destOrd="0" presId="urn:microsoft.com/office/officeart/2005/8/layout/orgChart1"/>
    <dgm:cxn modelId="{FABC89ED-3C82-4A44-B4EB-9D12F058F06B}" type="presOf" srcId="{0E9A739B-14C1-4D34-91F7-1A0845921B6F}" destId="{6D8B483E-6FF6-418F-A43F-ED859BFBA4CA}" srcOrd="1" destOrd="0" presId="urn:microsoft.com/office/officeart/2005/8/layout/orgChart1"/>
    <dgm:cxn modelId="{D06432F9-4815-424C-AAC1-89A261BD7522}" type="presOf" srcId="{BACBDA44-C3C6-40DC-A760-ACE558BDAA3E}" destId="{5A38DDD3-EDCC-4068-BA15-7A34F71A06D1}" srcOrd="1" destOrd="0" presId="urn:microsoft.com/office/officeart/2005/8/layout/orgChart1"/>
    <dgm:cxn modelId="{6ED887E5-EC12-45EA-9922-84DAF3B48067}" type="presOf" srcId="{C540557A-0896-460A-9F26-36BBE89EE8B7}" destId="{5C7546ED-9F96-4827-8CD8-2197F9BF7DF8}" srcOrd="1" destOrd="0" presId="urn:microsoft.com/office/officeart/2005/8/layout/orgChart1"/>
    <dgm:cxn modelId="{D238A3DB-CCEB-4FDB-8E2B-172D7B241241}" type="presOf" srcId="{1702E703-8015-478A-A0AE-CA1A977C8665}" destId="{CEB58D97-ABB9-4DDC-95C6-0F0417B6E17B}" srcOrd="1" destOrd="0" presId="urn:microsoft.com/office/officeart/2005/8/layout/orgChart1"/>
    <dgm:cxn modelId="{BDB32CFD-18AF-4CD1-9A0F-42CFD8347814}" srcId="{35475B54-9E5D-4EF7-93BF-F30E4079F5AC}" destId="{4E054ECF-C8AA-48C6-945D-6AF3931CF87D}" srcOrd="7" destOrd="0" parTransId="{A9B2C327-E75E-491B-B5AD-411DC1254244}" sibTransId="{D8AC39D6-62A4-4838-AAFB-08216BFE7D96}"/>
    <dgm:cxn modelId="{212BCC5A-2F8E-4680-8A3A-8A87F4EEFAA3}" type="presOf" srcId="{7647A3F3-1674-4EB3-AF65-047291F061AE}" destId="{FFE55EEF-70A8-4D8E-B729-5F90DC575EF2}" srcOrd="0" destOrd="0" presId="urn:microsoft.com/office/officeart/2005/8/layout/orgChart1"/>
    <dgm:cxn modelId="{6874CF94-B522-4AEA-961D-CB97681A94BC}" type="presOf" srcId="{4E054ECF-C8AA-48C6-945D-6AF3931CF87D}" destId="{B5102520-B0E0-4A35-9B9A-9654EFD38022}" srcOrd="0" destOrd="0" presId="urn:microsoft.com/office/officeart/2005/8/layout/orgChart1"/>
    <dgm:cxn modelId="{17E392DF-DEDE-47EC-89AD-C90F44EC4A03}" type="presOf" srcId="{6100CBEE-AF19-43AD-8A61-BAA2021611CB}" destId="{E00D470C-C580-4A04-B468-853A77494D62}" srcOrd="0" destOrd="0" presId="urn:microsoft.com/office/officeart/2005/8/layout/orgChart1"/>
    <dgm:cxn modelId="{6A20FB15-3E57-4F6B-BC6E-1CA10F857739}" srcId="{55CB901D-2C7B-4222-89CB-FC3E18741916}" destId="{B897FED6-4BD1-4A07-938B-B683C959D376}" srcOrd="1" destOrd="0" parTransId="{EBED5AF5-2B63-4744-BD28-F2B6BD5A6E4C}" sibTransId="{AACD588C-F3DD-44D7-9070-8AA5F80D4E06}"/>
    <dgm:cxn modelId="{88ECB91E-7D81-42A5-B7D4-4DB0299181D7}" type="presOf" srcId="{908FF593-CD90-479B-850F-88384F189438}" destId="{04081E76-3BED-446D-ACAA-600336B49C4A}" srcOrd="1" destOrd="0" presId="urn:microsoft.com/office/officeart/2005/8/layout/orgChart1"/>
    <dgm:cxn modelId="{25285F9F-3C57-4FF0-837F-9BF7252233DD}" srcId="{55CB901D-2C7B-4222-89CB-FC3E18741916}" destId="{BACBDA44-C3C6-40DC-A760-ACE558BDAA3E}" srcOrd="0" destOrd="0" parTransId="{5B804EF0-D710-40F3-A611-B3A7F18AB88B}" sibTransId="{AD5A98C0-D2B3-40EC-99A3-3012911ACD23}"/>
    <dgm:cxn modelId="{71FA18FC-C389-4551-A4BE-765435F6D0BB}" srcId="{35475B54-9E5D-4EF7-93BF-F30E4079F5AC}" destId="{1702E703-8015-478A-A0AE-CA1A977C8665}" srcOrd="2" destOrd="0" parTransId="{7647A3F3-1674-4EB3-AF65-047291F061AE}" sibTransId="{06666E52-8326-421F-980F-69BAECBA1026}"/>
    <dgm:cxn modelId="{ABC4BA09-820D-4168-8365-ABF65553AB31}" type="presOf" srcId="{55CB901D-2C7B-4222-89CB-FC3E18741916}" destId="{5F6A2EF6-5D6B-4A1D-A39F-092BB6246B92}" srcOrd="0" destOrd="0" presId="urn:microsoft.com/office/officeart/2005/8/layout/orgChart1"/>
    <dgm:cxn modelId="{CA30BD89-8A54-423F-A77B-F1C3BC292E05}" type="presOf" srcId="{107E405C-1B22-4E28-AF88-EB6C4806946E}" destId="{572B7A8C-531D-4BFF-A8FA-34404DA8C173}" srcOrd="0" destOrd="0" presId="urn:microsoft.com/office/officeart/2005/8/layout/orgChart1"/>
    <dgm:cxn modelId="{F1625258-E642-403E-8585-E9F82E681BD6}" type="presOf" srcId="{69655996-E2C2-4C9C-992D-E5218EBD0F5D}" destId="{7B280279-3A50-4769-BC5F-AC0F33531D66}" srcOrd="0" destOrd="0" presId="urn:microsoft.com/office/officeart/2005/8/layout/orgChart1"/>
    <dgm:cxn modelId="{EB044003-42E8-47C3-8665-1023920AE820}" type="presOf" srcId="{B64AC6BD-4F6F-4AB9-B5A8-B40F951D3B22}" destId="{054219D7-D597-4CB4-8D3B-7F02994E5419}" srcOrd="0" destOrd="0" presId="urn:microsoft.com/office/officeart/2005/8/layout/orgChart1"/>
    <dgm:cxn modelId="{80749E6A-7F3F-40E3-8B8E-AE0B377C4C6A}" srcId="{1702E703-8015-478A-A0AE-CA1A977C8665}" destId="{21AD6C54-335B-4512-889E-CA4143DEAA77}" srcOrd="1" destOrd="0" parTransId="{1F14347B-DAF5-404F-8594-55A46257A414}" sibTransId="{901E77AF-2A72-4469-8FF6-DB1162620084}"/>
    <dgm:cxn modelId="{A8AEE678-B42F-4D99-9A26-44D82CF4FFED}" srcId="{35475B54-9E5D-4EF7-93BF-F30E4079F5AC}" destId="{6F244702-F98E-4A31-A5EB-F383B4B7B7D0}" srcOrd="3" destOrd="0" parTransId="{F071CE92-D77A-4C64-AC60-6061A925C49C}" sibTransId="{E6A282DE-F69F-4E35-8786-909C81C95A6E}"/>
    <dgm:cxn modelId="{FE651162-0F84-4D36-8F63-89230E0920CA}" type="presOf" srcId="{A9B2C327-E75E-491B-B5AD-411DC1254244}" destId="{3486A762-6A8D-40F2-A714-5BCE8FADB672}" srcOrd="0" destOrd="0" presId="urn:microsoft.com/office/officeart/2005/8/layout/orgChart1"/>
    <dgm:cxn modelId="{C32D0064-DD00-4D02-9F94-ED2A5D288DC7}" srcId="{1702E703-8015-478A-A0AE-CA1A977C8665}" destId="{107E405C-1B22-4E28-AF88-EB6C4806946E}" srcOrd="2" destOrd="0" parTransId="{368AB53E-FAE6-4E7A-9969-6BC6A0DB0FF6}" sibTransId="{312B66A9-A496-4DD7-B1DE-0B6EFAF6C4BE}"/>
    <dgm:cxn modelId="{3367E387-1049-4843-ADF6-26EBA625ADF9}" type="presOf" srcId="{55CB901D-2C7B-4222-89CB-FC3E18741916}" destId="{79713239-231D-482A-B64D-F23E6C043582}" srcOrd="1" destOrd="0" presId="urn:microsoft.com/office/officeart/2005/8/layout/orgChart1"/>
    <dgm:cxn modelId="{33878FA0-18B5-4269-BA18-7BE24D7AD3F3}" type="presParOf" srcId="{054219D7-D597-4CB4-8D3B-7F02994E5419}" destId="{AC18471C-85ED-4B30-BFE5-19BCBB69F73A}" srcOrd="0" destOrd="0" presId="urn:microsoft.com/office/officeart/2005/8/layout/orgChart1"/>
    <dgm:cxn modelId="{9CB314F7-8AFC-494D-B36D-A4B5C1304765}" type="presParOf" srcId="{AC18471C-85ED-4B30-BFE5-19BCBB69F73A}" destId="{ED2FB55B-221A-41E8-AA5B-50CF51900666}" srcOrd="0" destOrd="0" presId="urn:microsoft.com/office/officeart/2005/8/layout/orgChart1"/>
    <dgm:cxn modelId="{C19A49ED-9D07-4E1D-9302-E3A45AAB3E3D}" type="presParOf" srcId="{ED2FB55B-221A-41E8-AA5B-50CF51900666}" destId="{526A407E-5686-4F1B-A218-4609EAC6C6BD}" srcOrd="0" destOrd="0" presId="urn:microsoft.com/office/officeart/2005/8/layout/orgChart1"/>
    <dgm:cxn modelId="{8F37E82D-E1FD-4869-A27A-C6EC980F6AA9}" type="presParOf" srcId="{ED2FB55B-221A-41E8-AA5B-50CF51900666}" destId="{AB5D02A1-4503-4506-87DE-AF6D0AAB6F18}" srcOrd="1" destOrd="0" presId="urn:microsoft.com/office/officeart/2005/8/layout/orgChart1"/>
    <dgm:cxn modelId="{23D2CEE8-14D3-46F6-BAE0-0F3747505C67}" type="presParOf" srcId="{AC18471C-85ED-4B30-BFE5-19BCBB69F73A}" destId="{37C87A89-EAA1-4726-814C-9FF639C276A2}" srcOrd="1" destOrd="0" presId="urn:microsoft.com/office/officeart/2005/8/layout/orgChart1"/>
    <dgm:cxn modelId="{48666417-052F-4252-98BC-AE53466A26DA}" type="presParOf" srcId="{37C87A89-EAA1-4726-814C-9FF639C276A2}" destId="{5CFF5071-7707-4A76-9D1F-A6C8886A4E58}" srcOrd="0" destOrd="0" presId="urn:microsoft.com/office/officeart/2005/8/layout/orgChart1"/>
    <dgm:cxn modelId="{BA9CF671-E677-4C99-A686-62B109CD52BA}" type="presParOf" srcId="{37C87A89-EAA1-4726-814C-9FF639C276A2}" destId="{135D4733-2CC7-4443-A548-DC8F74712165}" srcOrd="1" destOrd="0" presId="urn:microsoft.com/office/officeart/2005/8/layout/orgChart1"/>
    <dgm:cxn modelId="{9472A50A-BC1D-4ABA-BB2D-721F9C6955CE}" type="presParOf" srcId="{135D4733-2CC7-4443-A548-DC8F74712165}" destId="{BA319499-12AB-4C17-AD78-0C9547755CFC}" srcOrd="0" destOrd="0" presId="urn:microsoft.com/office/officeart/2005/8/layout/orgChart1"/>
    <dgm:cxn modelId="{9D62BFFA-C695-4C00-806E-1F796C8A69AA}" type="presParOf" srcId="{BA319499-12AB-4C17-AD78-0C9547755CFC}" destId="{39F02355-D0A3-4D23-9BCF-A52EEB7A0AAC}" srcOrd="0" destOrd="0" presId="urn:microsoft.com/office/officeart/2005/8/layout/orgChart1"/>
    <dgm:cxn modelId="{2A93F585-71DB-4652-B485-6B7650FDBC59}" type="presParOf" srcId="{BA319499-12AB-4C17-AD78-0C9547755CFC}" destId="{7088C81B-A12D-4292-B0AC-7565D586C67D}" srcOrd="1" destOrd="0" presId="urn:microsoft.com/office/officeart/2005/8/layout/orgChart1"/>
    <dgm:cxn modelId="{1570524E-AB57-452A-9DB1-BDA882EF6F95}" type="presParOf" srcId="{135D4733-2CC7-4443-A548-DC8F74712165}" destId="{19BADE3E-4696-44EC-9A24-620C5C50EC4E}" srcOrd="1" destOrd="0" presId="urn:microsoft.com/office/officeart/2005/8/layout/orgChart1"/>
    <dgm:cxn modelId="{E3281E88-98B0-4C7F-B5B7-037A76BCAE55}" type="presParOf" srcId="{135D4733-2CC7-4443-A548-DC8F74712165}" destId="{FB394EAD-93C4-4B5E-B310-2FBC87D496C0}" srcOrd="2" destOrd="0" presId="urn:microsoft.com/office/officeart/2005/8/layout/orgChart1"/>
    <dgm:cxn modelId="{FA34FC56-E34D-4998-AAA7-2C6F76F9A60B}" type="presParOf" srcId="{37C87A89-EAA1-4726-814C-9FF639C276A2}" destId="{FFE55EEF-70A8-4D8E-B729-5F90DC575EF2}" srcOrd="2" destOrd="0" presId="urn:microsoft.com/office/officeart/2005/8/layout/orgChart1"/>
    <dgm:cxn modelId="{349EFCA9-0952-4E07-A1C5-5454E87BCF59}" type="presParOf" srcId="{37C87A89-EAA1-4726-814C-9FF639C276A2}" destId="{7B0F3319-F6EE-40A4-963B-5C0CDA38FD35}" srcOrd="3" destOrd="0" presId="urn:microsoft.com/office/officeart/2005/8/layout/orgChart1"/>
    <dgm:cxn modelId="{B6F33A49-4E14-4C30-B4C2-0506471BA0AE}" type="presParOf" srcId="{7B0F3319-F6EE-40A4-963B-5C0CDA38FD35}" destId="{D4530980-0252-4932-9ADC-8E9ED50B917B}" srcOrd="0" destOrd="0" presId="urn:microsoft.com/office/officeart/2005/8/layout/orgChart1"/>
    <dgm:cxn modelId="{FC38E132-3A51-43DB-B5CF-AB26B19900FB}" type="presParOf" srcId="{D4530980-0252-4932-9ADC-8E9ED50B917B}" destId="{F0A03D56-65C7-4678-9A57-F52D0740C58C}" srcOrd="0" destOrd="0" presId="urn:microsoft.com/office/officeart/2005/8/layout/orgChart1"/>
    <dgm:cxn modelId="{6F680822-44FE-4479-8EF3-7DA05BED1FA8}" type="presParOf" srcId="{D4530980-0252-4932-9ADC-8E9ED50B917B}" destId="{CEB58D97-ABB9-4DDC-95C6-0F0417B6E17B}" srcOrd="1" destOrd="0" presId="urn:microsoft.com/office/officeart/2005/8/layout/orgChart1"/>
    <dgm:cxn modelId="{423B4F5A-0A93-4EDF-911C-7B6B2076A131}" type="presParOf" srcId="{7B0F3319-F6EE-40A4-963B-5C0CDA38FD35}" destId="{113B2D6F-55D9-4C1A-9961-3FCF264EEDFD}" srcOrd="1" destOrd="0" presId="urn:microsoft.com/office/officeart/2005/8/layout/orgChart1"/>
    <dgm:cxn modelId="{3726AC4B-0113-4CAD-A0FC-4937E3F47902}" type="presParOf" srcId="{113B2D6F-55D9-4C1A-9961-3FCF264EEDFD}" destId="{D278E4DB-87EF-432E-8B87-3759D22921B3}" srcOrd="0" destOrd="0" presId="urn:microsoft.com/office/officeart/2005/8/layout/orgChart1"/>
    <dgm:cxn modelId="{FFE5CA0F-2F54-401B-9A18-2FE4D6EBBCB0}" type="presParOf" srcId="{113B2D6F-55D9-4C1A-9961-3FCF264EEDFD}" destId="{410A089F-3F4E-437B-9CB0-B1F8BB3B1BD6}" srcOrd="1" destOrd="0" presId="urn:microsoft.com/office/officeart/2005/8/layout/orgChart1"/>
    <dgm:cxn modelId="{E2469926-15C6-4AB5-8C33-E07A6C49EB89}" type="presParOf" srcId="{410A089F-3F4E-437B-9CB0-B1F8BB3B1BD6}" destId="{C7BE64D8-2E66-4E62-9CF1-22E2C385CBBB}" srcOrd="0" destOrd="0" presId="urn:microsoft.com/office/officeart/2005/8/layout/orgChart1"/>
    <dgm:cxn modelId="{81AE8D38-3B73-49E4-9034-6C58672DEEEA}" type="presParOf" srcId="{C7BE64D8-2E66-4E62-9CF1-22E2C385CBBB}" destId="{8E82D299-D339-405C-B7D5-DA1F630C8E1B}" srcOrd="0" destOrd="0" presId="urn:microsoft.com/office/officeart/2005/8/layout/orgChart1"/>
    <dgm:cxn modelId="{C259E011-BAAD-4C5B-8BAC-2FE83DE821A3}" type="presParOf" srcId="{C7BE64D8-2E66-4E62-9CF1-22E2C385CBBB}" destId="{C6D8611B-FDA4-4BA9-B3DA-24F5663DEEB7}" srcOrd="1" destOrd="0" presId="urn:microsoft.com/office/officeart/2005/8/layout/orgChart1"/>
    <dgm:cxn modelId="{A128FAA8-37D8-4275-A3B8-59CA3F1832E3}" type="presParOf" srcId="{410A089F-3F4E-437B-9CB0-B1F8BB3B1BD6}" destId="{019CDE43-BAEF-4414-97CC-100280DA0DDF}" srcOrd="1" destOrd="0" presId="urn:microsoft.com/office/officeart/2005/8/layout/orgChart1"/>
    <dgm:cxn modelId="{2057B28B-B37F-48BE-8D8F-F622C1C86B03}" type="presParOf" srcId="{410A089F-3F4E-437B-9CB0-B1F8BB3B1BD6}" destId="{B5D9F435-94C1-4316-BBE4-824C72F01C7E}" srcOrd="2" destOrd="0" presId="urn:microsoft.com/office/officeart/2005/8/layout/orgChart1"/>
    <dgm:cxn modelId="{D2C00977-A244-404F-B4E1-C362E7304F43}" type="presParOf" srcId="{113B2D6F-55D9-4C1A-9961-3FCF264EEDFD}" destId="{54A80239-14A1-4602-9F1B-05447510B525}" srcOrd="2" destOrd="0" presId="urn:microsoft.com/office/officeart/2005/8/layout/orgChart1"/>
    <dgm:cxn modelId="{5B97B7FD-B17D-4A02-8BD3-44E43248B02A}" type="presParOf" srcId="{113B2D6F-55D9-4C1A-9961-3FCF264EEDFD}" destId="{94E9C8E8-846F-4020-A33F-AEB65046D01C}" srcOrd="3" destOrd="0" presId="urn:microsoft.com/office/officeart/2005/8/layout/orgChart1"/>
    <dgm:cxn modelId="{4EB558A9-FAA9-4409-B1C9-F70098CC15D8}" type="presParOf" srcId="{94E9C8E8-846F-4020-A33F-AEB65046D01C}" destId="{18375753-318C-4347-AF5B-DE3BF5A8FD5F}" srcOrd="0" destOrd="0" presId="urn:microsoft.com/office/officeart/2005/8/layout/orgChart1"/>
    <dgm:cxn modelId="{065352BB-14B3-44B9-BABE-E63C7ED91E6F}" type="presParOf" srcId="{18375753-318C-4347-AF5B-DE3BF5A8FD5F}" destId="{3A5A6591-D49D-4EEC-8DE2-89869BD1B112}" srcOrd="0" destOrd="0" presId="urn:microsoft.com/office/officeart/2005/8/layout/orgChart1"/>
    <dgm:cxn modelId="{C001A1A6-821F-479E-834B-6ADB549176EE}" type="presParOf" srcId="{18375753-318C-4347-AF5B-DE3BF5A8FD5F}" destId="{5FE26DCB-C9C3-4232-B4B8-F992BD31A85D}" srcOrd="1" destOrd="0" presId="urn:microsoft.com/office/officeart/2005/8/layout/orgChart1"/>
    <dgm:cxn modelId="{334DBAEF-F1EE-43DF-AD29-EE985445268F}" type="presParOf" srcId="{94E9C8E8-846F-4020-A33F-AEB65046D01C}" destId="{591CC8D8-FE90-4F08-8C12-ED0FFEBF98D8}" srcOrd="1" destOrd="0" presId="urn:microsoft.com/office/officeart/2005/8/layout/orgChart1"/>
    <dgm:cxn modelId="{1485774D-861F-4E2D-A2D9-5984205BBE0F}" type="presParOf" srcId="{94E9C8E8-846F-4020-A33F-AEB65046D01C}" destId="{530FA8B8-8825-4FFD-94DC-52C898A2D910}" srcOrd="2" destOrd="0" presId="urn:microsoft.com/office/officeart/2005/8/layout/orgChart1"/>
    <dgm:cxn modelId="{71C2F4FE-DCF8-4F3D-A403-278795BEB9A1}" type="presParOf" srcId="{113B2D6F-55D9-4C1A-9961-3FCF264EEDFD}" destId="{7D40BB6D-E7D5-4401-BECE-F99B013EE364}" srcOrd="4" destOrd="0" presId="urn:microsoft.com/office/officeart/2005/8/layout/orgChart1"/>
    <dgm:cxn modelId="{730B4569-81CE-48C2-8D44-50817823C359}" type="presParOf" srcId="{113B2D6F-55D9-4C1A-9961-3FCF264EEDFD}" destId="{6C8E4942-C1AF-4FB9-8AF4-2EE90292E7EB}" srcOrd="5" destOrd="0" presId="urn:microsoft.com/office/officeart/2005/8/layout/orgChart1"/>
    <dgm:cxn modelId="{DDD92E15-49A3-4EA1-BA70-0187653D2B7C}" type="presParOf" srcId="{6C8E4942-C1AF-4FB9-8AF4-2EE90292E7EB}" destId="{D26A73D0-D126-404A-B0F0-BADC4A891910}" srcOrd="0" destOrd="0" presId="urn:microsoft.com/office/officeart/2005/8/layout/orgChart1"/>
    <dgm:cxn modelId="{CDA385FC-1C3A-46B1-AE68-A9415D8FD1D9}" type="presParOf" srcId="{D26A73D0-D126-404A-B0F0-BADC4A891910}" destId="{572B7A8C-531D-4BFF-A8FA-34404DA8C173}" srcOrd="0" destOrd="0" presId="urn:microsoft.com/office/officeart/2005/8/layout/orgChart1"/>
    <dgm:cxn modelId="{832E25A4-1CD5-497F-AB13-E0D6285789D4}" type="presParOf" srcId="{D26A73D0-D126-404A-B0F0-BADC4A891910}" destId="{E16845B2-9B45-4BD9-92A0-48337B22799D}" srcOrd="1" destOrd="0" presId="urn:microsoft.com/office/officeart/2005/8/layout/orgChart1"/>
    <dgm:cxn modelId="{BB2B638F-6DC0-4AA9-90AB-B49AE3B8E7A8}" type="presParOf" srcId="{6C8E4942-C1AF-4FB9-8AF4-2EE90292E7EB}" destId="{9E14FB70-A8C2-4278-8CA7-9E97341FFCA0}" srcOrd="1" destOrd="0" presId="urn:microsoft.com/office/officeart/2005/8/layout/orgChart1"/>
    <dgm:cxn modelId="{66A16635-390F-420C-A80E-804A63F83CCF}" type="presParOf" srcId="{6C8E4942-C1AF-4FB9-8AF4-2EE90292E7EB}" destId="{FFA1D4CA-265C-4C65-AAAF-F835B5A29202}" srcOrd="2" destOrd="0" presId="urn:microsoft.com/office/officeart/2005/8/layout/orgChart1"/>
    <dgm:cxn modelId="{5762E4F7-0B72-47E4-A681-7F796F55C443}" type="presParOf" srcId="{7B0F3319-F6EE-40A4-963B-5C0CDA38FD35}" destId="{2A5627FF-CF06-4437-B2EC-B4C8F9AC61F5}" srcOrd="2" destOrd="0" presId="urn:microsoft.com/office/officeart/2005/8/layout/orgChart1"/>
    <dgm:cxn modelId="{C40B95D4-5223-430B-91FD-768E34F2CFBF}" type="presParOf" srcId="{37C87A89-EAA1-4726-814C-9FF639C276A2}" destId="{1BCDD6D6-B0C4-4327-B022-119328B76DF5}" srcOrd="4" destOrd="0" presId="urn:microsoft.com/office/officeart/2005/8/layout/orgChart1"/>
    <dgm:cxn modelId="{80C0A5AB-8375-4FF7-A5BB-5CF9549B4F1F}" type="presParOf" srcId="{37C87A89-EAA1-4726-814C-9FF639C276A2}" destId="{262FBEB4-2718-4902-85AA-52BAC3371956}" srcOrd="5" destOrd="0" presId="urn:microsoft.com/office/officeart/2005/8/layout/orgChart1"/>
    <dgm:cxn modelId="{4DF920FB-76B4-4D0F-9063-D96A421C3388}" type="presParOf" srcId="{262FBEB4-2718-4902-85AA-52BAC3371956}" destId="{B753C5FC-D637-4119-A4B1-F2FF7FD24868}" srcOrd="0" destOrd="0" presId="urn:microsoft.com/office/officeart/2005/8/layout/orgChart1"/>
    <dgm:cxn modelId="{3C6CB178-098B-429C-9489-1411B4C7D2D4}" type="presParOf" srcId="{B753C5FC-D637-4119-A4B1-F2FF7FD24868}" destId="{8ADEB93E-ECEA-4916-9B6D-296E3380CA2C}" srcOrd="0" destOrd="0" presId="urn:microsoft.com/office/officeart/2005/8/layout/orgChart1"/>
    <dgm:cxn modelId="{884E6293-41AD-4CA9-8380-049CD9059343}" type="presParOf" srcId="{B753C5FC-D637-4119-A4B1-F2FF7FD24868}" destId="{1C4888E1-AA30-4062-8628-16B67517BC68}" srcOrd="1" destOrd="0" presId="urn:microsoft.com/office/officeart/2005/8/layout/orgChart1"/>
    <dgm:cxn modelId="{C3D217E1-CFBA-4D24-AE2C-4A0717514BC9}" type="presParOf" srcId="{262FBEB4-2718-4902-85AA-52BAC3371956}" destId="{779A59C2-F591-4F47-AEB5-F1ED1DC8D97F}" srcOrd="1" destOrd="0" presId="urn:microsoft.com/office/officeart/2005/8/layout/orgChart1"/>
    <dgm:cxn modelId="{DDB23DCB-2FCF-4C4C-A455-50F9307E476C}" type="presParOf" srcId="{779A59C2-F591-4F47-AEB5-F1ED1DC8D97F}" destId="{7B280279-3A50-4769-BC5F-AC0F33531D66}" srcOrd="0" destOrd="0" presId="urn:microsoft.com/office/officeart/2005/8/layout/orgChart1"/>
    <dgm:cxn modelId="{B5D05767-2757-4E05-9F6B-DA4DD35775C4}" type="presParOf" srcId="{779A59C2-F591-4F47-AEB5-F1ED1DC8D97F}" destId="{F988F174-A166-4350-8DF8-6FEF40994492}" srcOrd="1" destOrd="0" presId="urn:microsoft.com/office/officeart/2005/8/layout/orgChart1"/>
    <dgm:cxn modelId="{D491EA97-2C0D-43DF-A410-CA2302D965E9}" type="presParOf" srcId="{F988F174-A166-4350-8DF8-6FEF40994492}" destId="{16542CE9-38AB-4174-828C-AB7FE7C552C0}" srcOrd="0" destOrd="0" presId="urn:microsoft.com/office/officeart/2005/8/layout/orgChart1"/>
    <dgm:cxn modelId="{BEE85C72-5883-4F85-B4DE-D37A4CDAD889}" type="presParOf" srcId="{16542CE9-38AB-4174-828C-AB7FE7C552C0}" destId="{F78E9901-3D9F-482D-8CB7-CBAAC7AE4A25}" srcOrd="0" destOrd="0" presId="urn:microsoft.com/office/officeart/2005/8/layout/orgChart1"/>
    <dgm:cxn modelId="{896C7209-18E4-483E-A43A-784345B226D6}" type="presParOf" srcId="{16542CE9-38AB-4174-828C-AB7FE7C552C0}" destId="{04081E76-3BED-446D-ACAA-600336B49C4A}" srcOrd="1" destOrd="0" presId="urn:microsoft.com/office/officeart/2005/8/layout/orgChart1"/>
    <dgm:cxn modelId="{1C4E130A-CF36-4C59-8B08-CD0463CDED43}" type="presParOf" srcId="{F988F174-A166-4350-8DF8-6FEF40994492}" destId="{76AED309-2651-4BB6-AC0C-0CD94D426399}" srcOrd="1" destOrd="0" presId="urn:microsoft.com/office/officeart/2005/8/layout/orgChart1"/>
    <dgm:cxn modelId="{0E99D947-6441-42C1-ABD5-06285F4D9AA4}" type="presParOf" srcId="{F988F174-A166-4350-8DF8-6FEF40994492}" destId="{4BD35ABF-7956-4524-9D2B-5A85FDE29090}" srcOrd="2" destOrd="0" presId="urn:microsoft.com/office/officeart/2005/8/layout/orgChart1"/>
    <dgm:cxn modelId="{E48A8240-17DA-48D6-ADBD-2120284F08C9}" type="presParOf" srcId="{779A59C2-F591-4F47-AEB5-F1ED1DC8D97F}" destId="{C673FF31-9295-43F0-A976-FC7DE9F209E6}" srcOrd="2" destOrd="0" presId="urn:microsoft.com/office/officeart/2005/8/layout/orgChart1"/>
    <dgm:cxn modelId="{4F650F83-EE5D-4C9E-9B9F-173283E30BD5}" type="presParOf" srcId="{779A59C2-F591-4F47-AEB5-F1ED1DC8D97F}" destId="{391A4E21-4822-403F-932A-2F1C34CA494E}" srcOrd="3" destOrd="0" presId="urn:microsoft.com/office/officeart/2005/8/layout/orgChart1"/>
    <dgm:cxn modelId="{F050E96C-8E4B-4C17-A053-9CEA12013BA7}" type="presParOf" srcId="{391A4E21-4822-403F-932A-2F1C34CA494E}" destId="{E238B866-8F8A-4B32-B975-7BC0D24D0C25}" srcOrd="0" destOrd="0" presId="urn:microsoft.com/office/officeart/2005/8/layout/orgChart1"/>
    <dgm:cxn modelId="{12D60F01-B6E9-43C9-9B74-5441389FF82A}" type="presParOf" srcId="{E238B866-8F8A-4B32-B975-7BC0D24D0C25}" destId="{52AB4D64-52C2-475C-943B-D10ED3B1B46A}" srcOrd="0" destOrd="0" presId="urn:microsoft.com/office/officeart/2005/8/layout/orgChart1"/>
    <dgm:cxn modelId="{5EA32E8D-445B-4245-BBF6-082E9AFD131B}" type="presParOf" srcId="{E238B866-8F8A-4B32-B975-7BC0D24D0C25}" destId="{5C7546ED-9F96-4827-8CD8-2197F9BF7DF8}" srcOrd="1" destOrd="0" presId="urn:microsoft.com/office/officeart/2005/8/layout/orgChart1"/>
    <dgm:cxn modelId="{8097123E-29D2-444E-8D1E-0FD5B7B54AE5}" type="presParOf" srcId="{391A4E21-4822-403F-932A-2F1C34CA494E}" destId="{4B3A992E-2025-421C-AEC8-6165D0B8312F}" srcOrd="1" destOrd="0" presId="urn:microsoft.com/office/officeart/2005/8/layout/orgChart1"/>
    <dgm:cxn modelId="{475ECFC7-BEB2-4545-AD91-1533AB01201B}" type="presParOf" srcId="{391A4E21-4822-403F-932A-2F1C34CA494E}" destId="{992FF734-D68A-436A-B4FC-A688B1BC8B1F}" srcOrd="2" destOrd="0" presId="urn:microsoft.com/office/officeart/2005/8/layout/orgChart1"/>
    <dgm:cxn modelId="{45236EDE-0DB2-44AE-A36F-87B41828434B}" type="presParOf" srcId="{262FBEB4-2718-4902-85AA-52BAC3371956}" destId="{2BBDE7E4-7F03-4B15-8225-7D13CC9933E6}" srcOrd="2" destOrd="0" presId="urn:microsoft.com/office/officeart/2005/8/layout/orgChart1"/>
    <dgm:cxn modelId="{29668044-C180-429D-8AE2-81EDE1D55FE5}" type="presParOf" srcId="{37C87A89-EAA1-4726-814C-9FF639C276A2}" destId="{E00D470C-C580-4A04-B468-853A77494D62}" srcOrd="6" destOrd="0" presId="urn:microsoft.com/office/officeart/2005/8/layout/orgChart1"/>
    <dgm:cxn modelId="{ED2EC73E-6651-4523-9709-B46FC376FF59}" type="presParOf" srcId="{37C87A89-EAA1-4726-814C-9FF639C276A2}" destId="{01A3BD6E-4E02-4D27-B190-0E596DF3F9BE}" srcOrd="7" destOrd="0" presId="urn:microsoft.com/office/officeart/2005/8/layout/orgChart1"/>
    <dgm:cxn modelId="{E1F38DA4-F81B-42B7-B480-BEDEF97165E1}" type="presParOf" srcId="{01A3BD6E-4E02-4D27-B190-0E596DF3F9BE}" destId="{173555B5-5F00-4749-B172-C703A42582D6}" srcOrd="0" destOrd="0" presId="urn:microsoft.com/office/officeart/2005/8/layout/orgChart1"/>
    <dgm:cxn modelId="{C74DFCC8-83C9-4826-9B3E-B060027EE2BC}" type="presParOf" srcId="{173555B5-5F00-4749-B172-C703A42582D6}" destId="{5F6A2EF6-5D6B-4A1D-A39F-092BB6246B92}" srcOrd="0" destOrd="0" presId="urn:microsoft.com/office/officeart/2005/8/layout/orgChart1"/>
    <dgm:cxn modelId="{3639A842-C692-4623-ACC1-E19079FFEB57}" type="presParOf" srcId="{173555B5-5F00-4749-B172-C703A42582D6}" destId="{79713239-231D-482A-B64D-F23E6C043582}" srcOrd="1" destOrd="0" presId="urn:microsoft.com/office/officeart/2005/8/layout/orgChart1"/>
    <dgm:cxn modelId="{712079BF-E7D5-4E74-B805-14CB6CACE807}" type="presParOf" srcId="{01A3BD6E-4E02-4D27-B190-0E596DF3F9BE}" destId="{F7CA93B8-F04E-490C-B4F9-1002D70179E4}" srcOrd="1" destOrd="0" presId="urn:microsoft.com/office/officeart/2005/8/layout/orgChart1"/>
    <dgm:cxn modelId="{13C9764E-9DB2-49E0-9805-9362276EB835}" type="presParOf" srcId="{F7CA93B8-F04E-490C-B4F9-1002D70179E4}" destId="{CCDC8065-A99F-4C2B-83D4-72932387B8C3}" srcOrd="0" destOrd="0" presId="urn:microsoft.com/office/officeart/2005/8/layout/orgChart1"/>
    <dgm:cxn modelId="{1FEF7E5D-C79A-4809-AE34-0DDC8996B138}" type="presParOf" srcId="{F7CA93B8-F04E-490C-B4F9-1002D70179E4}" destId="{253C99DB-571C-4914-880F-F155C4860FAD}" srcOrd="1" destOrd="0" presId="urn:microsoft.com/office/officeart/2005/8/layout/orgChart1"/>
    <dgm:cxn modelId="{66D93209-5F1A-4A6A-B3B5-5228FB17AA4C}" type="presParOf" srcId="{253C99DB-571C-4914-880F-F155C4860FAD}" destId="{3A48F1F6-6247-4044-8678-3C38DB3148BD}" srcOrd="0" destOrd="0" presId="urn:microsoft.com/office/officeart/2005/8/layout/orgChart1"/>
    <dgm:cxn modelId="{7A50C99D-AA3D-4D9E-9D80-7D0A2413C664}" type="presParOf" srcId="{3A48F1F6-6247-4044-8678-3C38DB3148BD}" destId="{04225079-0474-4887-8475-B9E36B1AB452}" srcOrd="0" destOrd="0" presId="urn:microsoft.com/office/officeart/2005/8/layout/orgChart1"/>
    <dgm:cxn modelId="{F1F2AADE-91FA-4B56-9664-99171F5C1A13}" type="presParOf" srcId="{3A48F1F6-6247-4044-8678-3C38DB3148BD}" destId="{5A38DDD3-EDCC-4068-BA15-7A34F71A06D1}" srcOrd="1" destOrd="0" presId="urn:microsoft.com/office/officeart/2005/8/layout/orgChart1"/>
    <dgm:cxn modelId="{BEAE85F7-E602-4B4E-9B4C-9E0A27B9D0F2}" type="presParOf" srcId="{253C99DB-571C-4914-880F-F155C4860FAD}" destId="{82BB9B47-979C-4ACD-86FF-DB3043A48040}" srcOrd="1" destOrd="0" presId="urn:microsoft.com/office/officeart/2005/8/layout/orgChart1"/>
    <dgm:cxn modelId="{9D233F7D-D199-44AF-AC12-2C423C1A2790}" type="presParOf" srcId="{253C99DB-571C-4914-880F-F155C4860FAD}" destId="{FD91E9D3-F59B-4C01-ABC6-71306C39E36E}" srcOrd="2" destOrd="0" presId="urn:microsoft.com/office/officeart/2005/8/layout/orgChart1"/>
    <dgm:cxn modelId="{8C183B1B-0BF1-4437-8319-288EDE892966}" type="presParOf" srcId="{F7CA93B8-F04E-490C-B4F9-1002D70179E4}" destId="{383E2EB1-9562-4472-9DBA-39B98CEB559D}" srcOrd="2" destOrd="0" presId="urn:microsoft.com/office/officeart/2005/8/layout/orgChart1"/>
    <dgm:cxn modelId="{CC9FE73C-B43F-43F6-92EC-C560FA4C6BF4}" type="presParOf" srcId="{F7CA93B8-F04E-490C-B4F9-1002D70179E4}" destId="{DE560FB3-578A-446E-9C17-A14FFC222405}" srcOrd="3" destOrd="0" presId="urn:microsoft.com/office/officeart/2005/8/layout/orgChart1"/>
    <dgm:cxn modelId="{5D5571E2-401F-4BF5-A2C8-32C5CE8F7446}" type="presParOf" srcId="{DE560FB3-578A-446E-9C17-A14FFC222405}" destId="{8708AB4B-2CC7-4DA4-9597-361D7008E0C4}" srcOrd="0" destOrd="0" presId="urn:microsoft.com/office/officeart/2005/8/layout/orgChart1"/>
    <dgm:cxn modelId="{86DB2311-159E-47AF-BD73-EE91E81EA867}" type="presParOf" srcId="{8708AB4B-2CC7-4DA4-9597-361D7008E0C4}" destId="{BEA3C65E-5E1C-4696-A403-9AFA8F198D18}" srcOrd="0" destOrd="0" presId="urn:microsoft.com/office/officeart/2005/8/layout/orgChart1"/>
    <dgm:cxn modelId="{6FC66B4F-5CE4-4CA7-BCF7-018796181E9E}" type="presParOf" srcId="{8708AB4B-2CC7-4DA4-9597-361D7008E0C4}" destId="{5D82FF67-DCE9-4F35-9094-3ADDD6F857CA}" srcOrd="1" destOrd="0" presId="urn:microsoft.com/office/officeart/2005/8/layout/orgChart1"/>
    <dgm:cxn modelId="{B407EEFC-CB7E-4D06-BFF1-D250C9937246}" type="presParOf" srcId="{DE560FB3-578A-446E-9C17-A14FFC222405}" destId="{5643C819-57BA-4323-9906-5DD2A3A676CE}" srcOrd="1" destOrd="0" presId="urn:microsoft.com/office/officeart/2005/8/layout/orgChart1"/>
    <dgm:cxn modelId="{8A092E9E-BFD5-4012-911B-C9216E77415E}" type="presParOf" srcId="{DE560FB3-578A-446E-9C17-A14FFC222405}" destId="{FFD2EAF5-EE2E-409F-8B57-BD453C75DE77}" srcOrd="2" destOrd="0" presId="urn:microsoft.com/office/officeart/2005/8/layout/orgChart1"/>
    <dgm:cxn modelId="{2B6D33A2-76DF-490F-9788-1ACC88A8190B}" type="presParOf" srcId="{01A3BD6E-4E02-4D27-B190-0E596DF3F9BE}" destId="{6BBC2221-CB2F-4B00-9565-99FBD1E600C7}" srcOrd="2" destOrd="0" presId="urn:microsoft.com/office/officeart/2005/8/layout/orgChart1"/>
    <dgm:cxn modelId="{51015C81-DB09-4A03-BE3D-8BF1DA1AF42E}" type="presParOf" srcId="{37C87A89-EAA1-4726-814C-9FF639C276A2}" destId="{3486A762-6A8D-40F2-A714-5BCE8FADB672}" srcOrd="8" destOrd="0" presId="urn:microsoft.com/office/officeart/2005/8/layout/orgChart1"/>
    <dgm:cxn modelId="{9AE0102C-D931-4D49-B910-0C295B0969C3}" type="presParOf" srcId="{37C87A89-EAA1-4726-814C-9FF639C276A2}" destId="{4DE27694-9FB8-461C-A4BE-FDBB4A6CA825}" srcOrd="9" destOrd="0" presId="urn:microsoft.com/office/officeart/2005/8/layout/orgChart1"/>
    <dgm:cxn modelId="{A06FF00C-4D1D-47EE-8421-E0563917CC0F}" type="presParOf" srcId="{4DE27694-9FB8-461C-A4BE-FDBB4A6CA825}" destId="{B2A3D409-0CDE-4809-823E-E181F9D47B3C}" srcOrd="0" destOrd="0" presId="urn:microsoft.com/office/officeart/2005/8/layout/orgChart1"/>
    <dgm:cxn modelId="{63251172-4BD8-4930-9FF5-745181CEF5DF}" type="presParOf" srcId="{B2A3D409-0CDE-4809-823E-E181F9D47B3C}" destId="{B5102520-B0E0-4A35-9B9A-9654EFD38022}" srcOrd="0" destOrd="0" presId="urn:microsoft.com/office/officeart/2005/8/layout/orgChart1"/>
    <dgm:cxn modelId="{DBDA69CC-1238-410E-BC91-A8136D2D9966}" type="presParOf" srcId="{B2A3D409-0CDE-4809-823E-E181F9D47B3C}" destId="{73D08F56-BECE-4BE4-935A-12276DFC11CA}" srcOrd="1" destOrd="0" presId="urn:microsoft.com/office/officeart/2005/8/layout/orgChart1"/>
    <dgm:cxn modelId="{FE01161B-CB39-4B86-B819-C7B0B460BC7A}" type="presParOf" srcId="{4DE27694-9FB8-461C-A4BE-FDBB4A6CA825}" destId="{21B69B60-88D3-4115-9358-352ADD7EF88D}" srcOrd="1" destOrd="0" presId="urn:microsoft.com/office/officeart/2005/8/layout/orgChart1"/>
    <dgm:cxn modelId="{F434A719-5043-4DC9-9983-E647BD713DB5}" type="presParOf" srcId="{4DE27694-9FB8-461C-A4BE-FDBB4A6CA825}" destId="{7CB52FBF-A8C0-43A3-A5F5-22B8A686AD74}" srcOrd="2" destOrd="0" presId="urn:microsoft.com/office/officeart/2005/8/layout/orgChart1"/>
    <dgm:cxn modelId="{69314B13-555B-4EFC-B216-B9890F09939E}" type="presParOf" srcId="{AC18471C-85ED-4B30-BFE5-19BCBB69F73A}" destId="{1F0A208D-7F8B-4806-89A2-CBADC0B12F08}" srcOrd="2" destOrd="0" presId="urn:microsoft.com/office/officeart/2005/8/layout/orgChart1"/>
    <dgm:cxn modelId="{D47763FE-F5E4-4DD0-9471-C6AE25568B88}" type="presParOf" srcId="{1F0A208D-7F8B-4806-89A2-CBADC0B12F08}" destId="{2191C182-F278-448E-A08E-95FAB85DC92A}" srcOrd="0" destOrd="0" presId="urn:microsoft.com/office/officeart/2005/8/layout/orgChart1"/>
    <dgm:cxn modelId="{709B0BA9-09EC-4E85-81F5-F342F4B19048}" type="presParOf" srcId="{1F0A208D-7F8B-4806-89A2-CBADC0B12F08}" destId="{626AB0AB-A3DB-4C94-B902-310311BD8C73}" srcOrd="1" destOrd="0" presId="urn:microsoft.com/office/officeart/2005/8/layout/orgChart1"/>
    <dgm:cxn modelId="{934105EC-C639-406F-80F3-C215018CC9F3}" type="presParOf" srcId="{626AB0AB-A3DB-4C94-B902-310311BD8C73}" destId="{D15B8C34-D10B-449A-8F0B-750C39D6EAC9}" srcOrd="0" destOrd="0" presId="urn:microsoft.com/office/officeart/2005/8/layout/orgChart1"/>
    <dgm:cxn modelId="{EB54F5AE-5679-4B63-B56C-8060F15CD1B3}" type="presParOf" srcId="{D15B8C34-D10B-449A-8F0B-750C39D6EAC9}" destId="{AA328B16-433E-484F-A224-1B861D209706}" srcOrd="0" destOrd="0" presId="urn:microsoft.com/office/officeart/2005/8/layout/orgChart1"/>
    <dgm:cxn modelId="{E9BBDA91-299F-48FA-8482-F880BD8C43B1}" type="presParOf" srcId="{D15B8C34-D10B-449A-8F0B-750C39D6EAC9}" destId="{73FF3871-C501-4164-8B88-86F2750F43C0}" srcOrd="1" destOrd="0" presId="urn:microsoft.com/office/officeart/2005/8/layout/orgChart1"/>
    <dgm:cxn modelId="{95C569E4-E479-45A0-BAB4-EB327E7F603A}" type="presParOf" srcId="{626AB0AB-A3DB-4C94-B902-310311BD8C73}" destId="{63172E82-697A-4BEE-AF2D-D9B8F9225578}" srcOrd="1" destOrd="0" presId="urn:microsoft.com/office/officeart/2005/8/layout/orgChart1"/>
    <dgm:cxn modelId="{6F430C9B-6214-4BF8-937F-73D69D557CFC}" type="presParOf" srcId="{626AB0AB-A3DB-4C94-B902-310311BD8C73}" destId="{5F617046-5348-4BC8-B40C-A1A0EABC15EF}" srcOrd="2" destOrd="0" presId="urn:microsoft.com/office/officeart/2005/8/layout/orgChart1"/>
    <dgm:cxn modelId="{FAA8FA91-6313-4DB6-AD67-6D3ACB0A1DD7}" type="presParOf" srcId="{1F0A208D-7F8B-4806-89A2-CBADC0B12F08}" destId="{48F4B221-DF71-4158-9AB1-6D2CF5B399DE}" srcOrd="2" destOrd="0" presId="urn:microsoft.com/office/officeart/2005/8/layout/orgChart1"/>
    <dgm:cxn modelId="{2266E493-F9E2-48B9-AA82-18BE4BA37180}" type="presParOf" srcId="{1F0A208D-7F8B-4806-89A2-CBADC0B12F08}" destId="{47EC876B-5976-41C0-80E7-E5981996E2F8}" srcOrd="3" destOrd="0" presId="urn:microsoft.com/office/officeart/2005/8/layout/orgChart1"/>
    <dgm:cxn modelId="{38A14817-1F71-47A4-8F7B-361E8B806A57}" type="presParOf" srcId="{47EC876B-5976-41C0-80E7-E5981996E2F8}" destId="{67EA9A51-DE7C-4942-A03C-0AB729218D22}" srcOrd="0" destOrd="0" presId="urn:microsoft.com/office/officeart/2005/8/layout/orgChart1"/>
    <dgm:cxn modelId="{254122F7-BA3F-4B7D-BE14-4D8AB81B3246}" type="presParOf" srcId="{67EA9A51-DE7C-4942-A03C-0AB729218D22}" destId="{363097AB-0454-481E-B800-05C17683D203}" srcOrd="0" destOrd="0" presId="urn:microsoft.com/office/officeart/2005/8/layout/orgChart1"/>
    <dgm:cxn modelId="{71F89C84-1F2A-4E3A-B614-0AC979992DCF}" type="presParOf" srcId="{67EA9A51-DE7C-4942-A03C-0AB729218D22}" destId="{6D8B483E-6FF6-418F-A43F-ED859BFBA4CA}" srcOrd="1" destOrd="0" presId="urn:microsoft.com/office/officeart/2005/8/layout/orgChart1"/>
    <dgm:cxn modelId="{4B32F523-49A6-4B32-997A-50B318905B3A}" type="presParOf" srcId="{47EC876B-5976-41C0-80E7-E5981996E2F8}" destId="{7AAE00CD-6EEA-4178-AD02-1539800A60E1}" srcOrd="1" destOrd="0" presId="urn:microsoft.com/office/officeart/2005/8/layout/orgChart1"/>
    <dgm:cxn modelId="{095EA2DC-D57B-49D4-93DC-9E3F6ED5F747}" type="presParOf" srcId="{47EC876B-5976-41C0-80E7-E5981996E2F8}" destId="{F159B29D-37DF-48BE-BC33-35E47B1F7A45}" srcOrd="2" destOrd="0" presId="urn:microsoft.com/office/officeart/2005/8/layout/orgChart1"/>
    <dgm:cxn modelId="{73DF0801-2FD8-44D1-82D4-31B05BBECDE0}" type="presParOf" srcId="{1F0A208D-7F8B-4806-89A2-CBADC0B12F08}" destId="{A4965C15-B2E1-4F34-9E3D-2DC74EF90D11}" srcOrd="4" destOrd="0" presId="urn:microsoft.com/office/officeart/2005/8/layout/orgChart1"/>
    <dgm:cxn modelId="{F4E5855D-70C7-48E4-8CE9-97CF547A2753}" type="presParOf" srcId="{1F0A208D-7F8B-4806-89A2-CBADC0B12F08}" destId="{0C01C4AC-40BD-49AD-A9BD-A743D75C013C}" srcOrd="5" destOrd="0" presId="urn:microsoft.com/office/officeart/2005/8/layout/orgChart1"/>
    <dgm:cxn modelId="{20B86757-2D90-42A1-A75A-85E939889DC9}" type="presParOf" srcId="{0C01C4AC-40BD-49AD-A9BD-A743D75C013C}" destId="{795646B9-1154-4916-ACB2-F5CF56DCE43B}" srcOrd="0" destOrd="0" presId="urn:microsoft.com/office/officeart/2005/8/layout/orgChart1"/>
    <dgm:cxn modelId="{AA0B214B-96C6-4CC3-9C33-0B2F11098DF6}" type="presParOf" srcId="{795646B9-1154-4916-ACB2-F5CF56DCE43B}" destId="{FE51846F-07D5-41DA-AB7E-2CF88EC590A0}" srcOrd="0" destOrd="0" presId="urn:microsoft.com/office/officeart/2005/8/layout/orgChart1"/>
    <dgm:cxn modelId="{00789E1C-6B54-4C7C-BE46-168A5054DF25}" type="presParOf" srcId="{795646B9-1154-4916-ACB2-F5CF56DCE43B}" destId="{5843D47B-1F37-46E5-A05E-8140CDC0549D}" srcOrd="1" destOrd="0" presId="urn:microsoft.com/office/officeart/2005/8/layout/orgChart1"/>
    <dgm:cxn modelId="{DF6E6129-FA7C-405A-9F7B-E5830E7D4B3F}" type="presParOf" srcId="{0C01C4AC-40BD-49AD-A9BD-A743D75C013C}" destId="{D6B92864-F726-4457-B1DA-83B925C5D96E}" srcOrd="1" destOrd="0" presId="urn:microsoft.com/office/officeart/2005/8/layout/orgChart1"/>
    <dgm:cxn modelId="{2A59D811-DB41-4513-BC22-4F2EF14CFDDC}" type="presParOf" srcId="{0C01C4AC-40BD-49AD-A9BD-A743D75C013C}" destId="{8DBA4F6A-2AFC-40F7-9767-34AEA3DAB60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8AD06-9855-4529-BEAD-0A53C9338FE5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254AF-2151-48A2-905E-93DA687067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58368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254AF-2151-48A2-905E-93DA68706787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7494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254AF-2151-48A2-905E-93DA68706787}" type="slidenum">
              <a:rPr lang="hr-HR" smtClean="0"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31344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254AF-2151-48A2-905E-93DA68706787}" type="slidenum">
              <a:rPr lang="hr-HR" smtClean="0"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2653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254AF-2151-48A2-905E-93DA68706787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5241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254AF-2151-48A2-905E-93DA68706787}" type="slidenum">
              <a:rPr lang="hr-HR" smtClean="0"/>
              <a:t>20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23491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Uredite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1009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64424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3704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787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75496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82331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68477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19850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4343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01977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42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95DD6-B4E7-4BCC-A313-60EE63FAFF76}" type="datetimeFigureOut">
              <a:rPr lang="hr-HR" smtClean="0"/>
              <a:t>20.1.2016.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BDD2A-26CC-46A3-9E32-42DAD9C886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85329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464648"/>
            <a:ext cx="9144000" cy="1983782"/>
          </a:xfrm>
        </p:spPr>
        <p:txBody>
          <a:bodyPr>
            <a:normAutofit fontScale="90000"/>
          </a:bodyPr>
          <a:lstStyle/>
          <a:p>
            <a:r>
              <a:rPr lang="hr-HR" sz="44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REVIZIJA FINANCIJSKOG POSLOVANJA</a:t>
            </a:r>
            <a:br>
              <a:rPr lang="hr-HR" sz="44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hr-HR" sz="4400" dirty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hr-HR" sz="4400" dirty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hr-HR" sz="44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KORISNIKA PRORAČUNA </a:t>
            </a:r>
            <a:endParaRPr lang="hr-HR" sz="4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4063284"/>
            <a:ext cx="9144000" cy="1941731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hr-HR" sz="3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Marijana Pal, dipl. </a:t>
            </a:r>
            <a:r>
              <a:rPr lang="hr-HR" sz="3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oec</a:t>
            </a:r>
            <a:r>
              <a:rPr lang="hr-HR" sz="3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hr-HR" sz="3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Voditeljica Službe za unutarnju reviziju </a:t>
            </a:r>
          </a:p>
          <a:p>
            <a:pPr>
              <a:lnSpc>
                <a:spcPct val="150000"/>
              </a:lnSpc>
            </a:pPr>
            <a:r>
              <a:rPr lang="hr-HR" sz="3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Grada Čakovca</a:t>
            </a:r>
          </a:p>
          <a:p>
            <a:pPr algn="l">
              <a:lnSpc>
                <a:spcPct val="150000"/>
              </a:lnSpc>
            </a:pPr>
            <a:endParaRPr lang="hr-HR" sz="3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hr-HR" dirty="0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hr-HR" sz="2000" dirty="0" smtClean="0"/>
              <a:t>11.12.2015.</a:t>
            </a:r>
            <a:endParaRPr lang="hr-HR" sz="2000" dirty="0"/>
          </a:p>
        </p:txBody>
      </p:sp>
      <p:sp>
        <p:nvSpPr>
          <p:cNvPr id="4" name="TekstniOkvir 3"/>
          <p:cNvSpPr txBox="1"/>
          <p:nvPr/>
        </p:nvSpPr>
        <p:spPr>
          <a:xfrm>
            <a:off x="1524000" y="604434"/>
            <a:ext cx="8921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 smtClean="0"/>
              <a:t>11. seminar unutarnjih revizora u javnom sektoru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59348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1444"/>
          </a:xfrm>
        </p:spPr>
        <p:txBody>
          <a:bodyPr>
            <a:normAutofit fontScale="90000"/>
          </a:bodyPr>
          <a:lstStyle/>
          <a:p>
            <a:pPr algn="ctr"/>
            <a:r>
              <a:rPr lang="hr-HR" sz="36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Testiranje, ocjena kontrola</a:t>
            </a:r>
            <a:endParaRPr lang="hr-HR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2242931"/>
              </p:ext>
            </p:extLst>
          </p:nvPr>
        </p:nvGraphicFramePr>
        <p:xfrm>
          <a:off x="838200" y="511443"/>
          <a:ext cx="10515600" cy="628336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07576"/>
                <a:gridCol w="7268705"/>
                <a:gridCol w="2039319"/>
              </a:tblGrid>
              <a:tr h="415836">
                <a:tc gridSpan="3">
                  <a:txBody>
                    <a:bodyPr/>
                    <a:lstStyle/>
                    <a:p>
                      <a:pPr algn="ctr"/>
                      <a:r>
                        <a:rPr lang="hr-HR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KC 1 : ostvarivanje i evidentiranje prihoda</a:t>
                      </a:r>
                      <a:endParaRPr lang="hr-HR" sz="2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461682"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vrsta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Dokumenti, postupak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Ocjena kontrola</a:t>
                      </a:r>
                      <a:endParaRPr lang="hr-HR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64500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Prihodi s državne razine</a:t>
                      </a:r>
                    </a:p>
                    <a:p>
                      <a:r>
                        <a:rPr lang="hr-HR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Š:</a:t>
                      </a:r>
                      <a:r>
                        <a:rPr lang="hr-HR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77% UP</a:t>
                      </a:r>
                    </a:p>
                    <a:p>
                      <a:r>
                        <a:rPr lang="hr-HR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U: 20% UP</a:t>
                      </a:r>
                      <a:endParaRPr lang="hr-H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Osnova ostvarivanja 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 Zakon o OŠ - provjera mjesečnih zahtjeva Ministarstvu za plaće i naknade s pratećom dok i obračunima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Ustanove, Škole - Provjera provođenja zaključenih ugovora s Ministarstvima i drugim institucijama za sufinanciranje projekata i programa u natječajima (javni radovi, pomoćnici u nastavi…)</a:t>
                      </a: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/>
                        <a:t>A</a:t>
                      </a:r>
                      <a:r>
                        <a:rPr lang="hr-HR" sz="2000" baseline="0" dirty="0" smtClean="0"/>
                        <a:t> </a:t>
                      </a:r>
                      <a:endParaRPr lang="hr-HR" sz="2000" dirty="0" smtClean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hr-HR" sz="2000" dirty="0" smtClean="0"/>
                        <a:t> 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/>
                        <a:t>A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51338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Prihodi iz Grada i drugih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hr-HR" sz="18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jls</a:t>
                      </a:r>
                      <a:endParaRPr lang="hr-HR" sz="18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hr-HR" sz="18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hr-HR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Š:</a:t>
                      </a:r>
                      <a:r>
                        <a:rPr lang="hr-HR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15% UP</a:t>
                      </a:r>
                    </a:p>
                    <a:p>
                      <a:r>
                        <a:rPr lang="hr-HR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U: 60% UP</a:t>
                      </a: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osnove ostvarivanja i usklađenosti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plan u proračunu, </a:t>
                      </a:r>
                      <a:r>
                        <a:rPr lang="hr-HR" sz="18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dec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sr za materijalne, financijske i kapitalne R- Uredba; mjesečni zahtjevi 1/12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ugovori, sporazumi, interne odluke Grada - produženi boravak škola, sufinanciranje programa; mjesečni zahtjevi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Nisu potpuno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 – 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nema ugovora, </a:t>
                      </a: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neopravdani zahtjevi za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sr;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99473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P po posebnim propisima i Vlastiti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prihodi</a:t>
                      </a:r>
                    </a:p>
                    <a:p>
                      <a:endParaRPr lang="hr-HR" sz="18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hr-HR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Š:</a:t>
                      </a:r>
                      <a:r>
                        <a:rPr lang="hr-HR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7-10% UP</a:t>
                      </a:r>
                    </a:p>
                    <a:p>
                      <a:r>
                        <a:rPr lang="hr-HR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U: 20%  UP</a:t>
                      </a: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osnove - interne odluke o visini uplata (prehrana, članarine, pretplate za školske časopise, vrtić, cjenici, ugovori za zakup i korištenje prostora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i drugo</a:t>
                      </a: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; izjave/ankete roditelja  o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godišnjim plaćanjima) – donošenje (nadležno tijelo) i primjena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Knjiga izlaznih računa i računi – točnost, pravovremenost, sadržaj, </a:t>
                      </a:r>
                      <a:r>
                        <a:rPr lang="hr-HR" sz="18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pdv</a:t>
                      </a:r>
                      <a:endParaRPr lang="hr-HR" sz="1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točnosti evidentiranja prema računskom planu proračuna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Mjere naplate potraživanja</a:t>
                      </a: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Nisu potpuno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 – nedostatak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cjenika, nisu evidentirani P, nedostatak popisa korisnika, nedostatak kriterija o popustima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287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1444"/>
          </a:xfrm>
        </p:spPr>
        <p:txBody>
          <a:bodyPr>
            <a:normAutofit fontScale="90000"/>
          </a:bodyPr>
          <a:lstStyle/>
          <a:p>
            <a:pPr algn="ctr"/>
            <a:r>
              <a:rPr lang="hr-HR" sz="36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Testiranje, ocjena kontrola</a:t>
            </a:r>
            <a:endParaRPr lang="hr-HR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6642802"/>
              </p:ext>
            </p:extLst>
          </p:nvPr>
        </p:nvGraphicFramePr>
        <p:xfrm>
          <a:off x="838200" y="566671"/>
          <a:ext cx="10515600" cy="6269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576"/>
                <a:gridCol w="7268705"/>
                <a:gridCol w="2039319"/>
              </a:tblGrid>
              <a:tr h="425002">
                <a:tc gridSpan="3">
                  <a:txBody>
                    <a:bodyPr/>
                    <a:lstStyle/>
                    <a:p>
                      <a:pPr algn="ctr"/>
                      <a:r>
                        <a:rPr lang="hr-HR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KC 2 : ostvarivanje i evidentiranje rashoda i izdataka</a:t>
                      </a:r>
                      <a:endParaRPr lang="hr-HR" sz="2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508715"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vrsta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Dokumenti, postupak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Ocjena kontrola</a:t>
                      </a:r>
                      <a:endParaRPr lang="hr-HR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46349">
                <a:tc>
                  <a:txBody>
                    <a:bodyPr/>
                    <a:lstStyle/>
                    <a:p>
                      <a:r>
                        <a:rPr lang="hr-HR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Plaće i naknade </a:t>
                      </a:r>
                      <a:r>
                        <a:rPr lang="hr-HR" sz="14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zaposlenima</a:t>
                      </a:r>
                    </a:p>
                    <a:p>
                      <a:endParaRPr lang="hr-HR" sz="1400" b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hr-HR" sz="16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Škole: </a:t>
                      </a:r>
                    </a:p>
                    <a:p>
                      <a:r>
                        <a:rPr lang="hr-HR" sz="16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80% </a:t>
                      </a:r>
                      <a:r>
                        <a:rPr lang="hr-HR" sz="1600" b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UkRashoda</a:t>
                      </a:r>
                      <a:endParaRPr lang="hr-HR" sz="1600" b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hr-HR" sz="1400" b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hr-HR" sz="16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Ustanove:</a:t>
                      </a:r>
                    </a:p>
                    <a:p>
                      <a:r>
                        <a:rPr lang="hr-HR" sz="16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45-50% UR</a:t>
                      </a:r>
                      <a:endParaRPr lang="hr-HR" sz="16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Uvid: analitička evidencija plaća, mjesečna rekapitulacija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plaća, provjera točnosti evidentiranja prema računskom planu i računovodstvenim pravilima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Kolektivni ugovor, Pravilnik o radu, sistematizacija radnih mjesta, ugovori o radu, odluka o osnovici plaće, odluka isplati naknada (jubilarne nagrade, prigodne nagrade, darovi, naknada za dolazak na posao…),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Mjesečne isplatne liste za uzorak zaposlenika: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točnosti obračuna plaća i materijalnih prava (ponovni izračun – ispravnost primjene osnovice, koeficijenata, dodataka na plaću (evidencija radnih sati), uvećanja plaće; opravdanost osnove i iznosa obračuna materijalnih prava, cjenik javnog prijevoznika, izjave zaposlenika o korištenju prijevoza, evidencija korisnika za darove)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Korištenje Mišljenja Komisije za tumačenje TKU za javne službe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hr-HR" sz="18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Troškovi službenih putovanja (evidencija putnih naloga, provjera osnove za obračun i visine isplate dnevnica; prilozi –potvrde, računi i dokazi o nastalom službenom putu)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Adekvatne za Škole (kontrola Ministarstva)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Ustanove – nisu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u potpunosti A – prekovremeni rad, stimulacije i uvećanja plaće bez osnove/ opravdanih kriterija, neusklađenost koeficijenata u KU i </a:t>
                      </a:r>
                      <a:r>
                        <a:rPr lang="hr-HR" sz="1600" baseline="0" dirty="0" err="1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ug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o radu,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Isplaćeni neoporezivi troškovi </a:t>
                      </a:r>
                      <a:r>
                        <a:rPr lang="hr-HR" sz="1600" baseline="0" dirty="0" err="1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služb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puta bez poreza vanjskim suradnicima</a:t>
                      </a:r>
                      <a:endParaRPr lang="hr-HR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11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1444"/>
          </a:xfrm>
        </p:spPr>
        <p:txBody>
          <a:bodyPr>
            <a:normAutofit fontScale="90000"/>
          </a:bodyPr>
          <a:lstStyle/>
          <a:p>
            <a:pPr algn="ctr"/>
            <a:r>
              <a:rPr lang="hr-HR" sz="36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Testiranje, ocjena kontrola</a:t>
            </a:r>
            <a:endParaRPr lang="hr-HR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7718420"/>
              </p:ext>
            </p:extLst>
          </p:nvPr>
        </p:nvGraphicFramePr>
        <p:xfrm>
          <a:off x="838200" y="670133"/>
          <a:ext cx="10515600" cy="5930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576"/>
                <a:gridCol w="7268705"/>
                <a:gridCol w="2039319"/>
              </a:tblGrid>
              <a:tr h="464147">
                <a:tc gridSpan="3">
                  <a:txBody>
                    <a:bodyPr/>
                    <a:lstStyle/>
                    <a:p>
                      <a:pPr algn="ctr"/>
                      <a:r>
                        <a:rPr lang="hr-HR" sz="24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KC 2 : ostvarivanje i evidentiranje rashoda i izdataka</a:t>
                      </a:r>
                      <a:endParaRPr lang="hr-HR" sz="24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711692"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vrsta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Dokumenti, postupak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Ocjena kontrola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90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</a:t>
                      </a:r>
                      <a:r>
                        <a:rPr lang="hr-HR" sz="16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Materijalni</a:t>
                      </a:r>
                      <a:r>
                        <a:rPr lang="hr-HR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rashodi i usluge </a:t>
                      </a:r>
                    </a:p>
                    <a:p>
                      <a:endParaRPr lang="hr-HR" sz="1400" b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hr-HR" sz="16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Škole: </a:t>
                      </a:r>
                    </a:p>
                    <a:p>
                      <a:r>
                        <a:rPr lang="hr-HR" sz="16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20% UR</a:t>
                      </a:r>
                    </a:p>
                    <a:p>
                      <a:endParaRPr lang="hr-HR" sz="1600" b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hr-HR" sz="16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Ustanove:</a:t>
                      </a:r>
                    </a:p>
                    <a:p>
                      <a:r>
                        <a:rPr lang="hr-HR" sz="16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45-50% UR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r-HR" sz="14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Uvid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u a</a:t>
                      </a: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nalitičku evidenciju po vrstama troškova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Knjiga ulaznih računa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i ulazni računi- formalna i suštinska kontrola: 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primjena procedure zaprimanja i ovjere;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razdvajanje ovlasti i odgovornosti – ovjera primitka i plaćanja;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odnose li se računi na vrstu rashoda prema ekonomskoj klasifikaciji evidentiranja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zaračunane cijene (mogućnost provjere -uobičajena za navedenu uslugu / odstupanje)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Izdaci za materijal (namirnice - materijalno knjigovodstvo, zalihe)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Izdaci za telefon (popis službenih mobitela, odluka o pravu korištenja – primjena)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Izdaci za intelektualne usluge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Ugovori o autorskom djelu – provjera kriterija autorstva, zakonitosti obračuna, dokazi o ostvarenom autorskom djela;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Ugovori o djelu – provjera zakonitosti povremenih poslova, cijena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Izdaci za tekuće održavanje – ugovori o održavanju – provjera primjene ugovorenih cijena, potvrde obavljanja poslova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Adekvatne za Škole – (kontrola</a:t>
                      </a:r>
                      <a:r>
                        <a:rPr lang="hr-HR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Grada za </a:t>
                      </a:r>
                      <a:r>
                        <a:rPr lang="hr-HR" sz="16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dec</a:t>
                      </a:r>
                      <a:r>
                        <a:rPr lang="hr-HR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hr-HR" sz="16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4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Ustanove – nisu u potpunosti A – kod većih nabavki zaliha prehrambenih namirnica nije ustrojeno materijalno knjigovodstvo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hr-HR" sz="1600" baseline="0" dirty="0" smtClean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4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Ustanove – nisu A u potpunosti kod autorskih honorara</a:t>
                      </a:r>
                      <a:r>
                        <a:rPr lang="hr-HR" sz="14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hr-HR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636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1444"/>
          </a:xfrm>
        </p:spPr>
        <p:txBody>
          <a:bodyPr>
            <a:normAutofit fontScale="90000"/>
          </a:bodyPr>
          <a:lstStyle/>
          <a:p>
            <a:pPr algn="ctr"/>
            <a:r>
              <a:rPr lang="hr-HR" sz="36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Testiranje, ocjena kontrola</a:t>
            </a:r>
            <a:endParaRPr lang="hr-HR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0498334"/>
              </p:ext>
            </p:extLst>
          </p:nvPr>
        </p:nvGraphicFramePr>
        <p:xfrm>
          <a:off x="838200" y="511445"/>
          <a:ext cx="10515600" cy="6374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576"/>
                <a:gridCol w="7470183"/>
                <a:gridCol w="1837841"/>
              </a:tblGrid>
              <a:tr h="416810">
                <a:tc gridSpan="3">
                  <a:txBody>
                    <a:bodyPr/>
                    <a:lstStyle/>
                    <a:p>
                      <a:pPr algn="ctr"/>
                      <a:r>
                        <a:rPr lang="hr-HR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KC 3 : iskazivanje imovine i obveza</a:t>
                      </a:r>
                      <a:endParaRPr lang="hr-HR" sz="2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638482">
                <a:tc>
                  <a:txBody>
                    <a:bodyPr/>
                    <a:lstStyle/>
                    <a:p>
                      <a:pPr algn="ctr"/>
                      <a:r>
                        <a:rPr lang="hr-HR" sz="1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kategorija</a:t>
                      </a:r>
                      <a:endParaRPr lang="hr-HR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Dokumenti, postupak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Ocjena kontrola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5046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</a:p>
                    <a:p>
                      <a:endParaRPr lang="hr-HR" sz="1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Analitička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evidencija imovine</a:t>
                      </a:r>
                      <a:endParaRPr lang="hr-HR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Uvid u evidenciju i stanje nefinancijske i financijske imovine, te obveza;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usporedba s bruto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bilancom; uravnoteženost aktive i pasive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točnosti i pravovremenosti evidentiranja, usklađenost računa s računskim planom proračuna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Usporedba iskazanog stanja novčanih sredstava u analitici sa stanjem izvoda žiro računa i stanja blagajne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i usporedba stanja iskazivanja novonabavljene imovine i imovine primljene donacijama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Analiza obveza i potraživanja (pomoćne evidencije dobavljača, kupaca/korisnika, razvrstavanje po dospijeću)</a:t>
                      </a: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uglavnom</a:t>
                      </a: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Nisu A u pojedinačnim</a:t>
                      </a:r>
                      <a:r>
                        <a:rPr lang="hr-HR" sz="18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slučajevima nije bila uknjižena vrijednost imovine što financira Grad</a:t>
                      </a:r>
                      <a:endParaRPr lang="hr-HR" sz="1800" dirty="0" smtClean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47472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</a:t>
                      </a:r>
                    </a:p>
                    <a:p>
                      <a:endParaRPr lang="hr-HR" sz="1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Popis imovine</a:t>
                      </a: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Odluka o popisu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pravovremenost, 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nadležna osoba);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Rezultati popisa (uvid u popisne liste, sveobuhvatnost imovine, usporedba s financijskim analitičkim evidencijama imovine); provjera uzorka imovine na licu mjesta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ispravnosti obračuna ispravka vrijednosti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opravdanosti odluka o otpisu (zastara), rashodu; viškovi, manjkovi</a:t>
                      </a: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hr-HR" sz="2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245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1444"/>
          </a:xfrm>
        </p:spPr>
        <p:txBody>
          <a:bodyPr>
            <a:normAutofit fontScale="90000"/>
          </a:bodyPr>
          <a:lstStyle/>
          <a:p>
            <a:pPr algn="ctr"/>
            <a:r>
              <a:rPr lang="hr-HR" sz="36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Testiranje, ocjena kontrola</a:t>
            </a:r>
            <a:endParaRPr lang="hr-HR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9056760"/>
              </p:ext>
            </p:extLst>
          </p:nvPr>
        </p:nvGraphicFramePr>
        <p:xfrm>
          <a:off x="838200" y="721217"/>
          <a:ext cx="10515600" cy="5821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576"/>
                <a:gridCol w="7470183"/>
                <a:gridCol w="1837841"/>
              </a:tblGrid>
              <a:tr h="471993">
                <a:tc gridSpan="3">
                  <a:txBody>
                    <a:bodyPr/>
                    <a:lstStyle/>
                    <a:p>
                      <a:pPr algn="ctr"/>
                      <a:r>
                        <a:rPr lang="hr-HR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KC 4 : transparentnost blagajničkog</a:t>
                      </a:r>
                      <a:r>
                        <a:rPr lang="hr-HR" sz="2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poslovanja </a:t>
                      </a:r>
                      <a:endParaRPr lang="hr-HR" sz="2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723723"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vrsta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Dokumenti, postupak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Ocjena kontrola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25534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</a:p>
                    <a:p>
                      <a:endParaRPr lang="hr-HR" sz="1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hr-HR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Blagajnički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dnevnik,</a:t>
                      </a: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uplatnice i isplatnice </a:t>
                      </a:r>
                      <a:endParaRPr lang="hr-HR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uzorka blagajničkih izvještaja sa svim prilozima: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uplatnice i prateća dok – popisi/evidencija korisnika/uplatitelja; osnova uplate, redovitost polaganja gotovog novca na žiro račun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isplata u gotovini - provjera primjene zakonske osnove gotovinskih isplata (isplate na koje se ne plaća porez na dohodak), provjera računa dobavljača kao osnove za isplatu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Kronološki i numerički niz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ovjere odgovornih osoba na blagajničkim dokumentima – uplatitelja, kontrolora, blagajnika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početnog i završnog stanja blagajne (blagajnički dnevnik) i usporedba s iskazanim stanjem u bilanci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hr-HR" sz="1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hr-HR" sz="18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*A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uglavnom,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osim u pojedinačnim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slučajevima ustanove su isplaćivani iznosi iz blagajne bez dokumentacije o nastalim troškovima – zadržavanje gotovog novca bez stvarnih potrebe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hr-HR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80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1444"/>
          </a:xfrm>
        </p:spPr>
        <p:txBody>
          <a:bodyPr>
            <a:normAutofit fontScale="90000"/>
          </a:bodyPr>
          <a:lstStyle/>
          <a:p>
            <a:pPr algn="ctr"/>
            <a:r>
              <a:rPr lang="hr-HR" sz="36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Testiranje, ocjena kontrola</a:t>
            </a:r>
            <a:endParaRPr lang="hr-HR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7151129"/>
              </p:ext>
            </p:extLst>
          </p:nvPr>
        </p:nvGraphicFramePr>
        <p:xfrm>
          <a:off x="838200" y="511443"/>
          <a:ext cx="10515600" cy="6380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576"/>
                <a:gridCol w="7268705"/>
                <a:gridCol w="2039319"/>
              </a:tblGrid>
              <a:tr h="454344">
                <a:tc gridSpan="3">
                  <a:txBody>
                    <a:bodyPr/>
                    <a:lstStyle/>
                    <a:p>
                      <a:pPr algn="ctr"/>
                      <a:r>
                        <a:rPr lang="hr-HR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KC 5 : provođenje</a:t>
                      </a:r>
                      <a:r>
                        <a:rPr lang="hr-HR" sz="2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javne nabave</a:t>
                      </a:r>
                      <a:endParaRPr lang="hr-HR" sz="2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600850"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vrsta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Dokumenti, postupak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Ocjena kontrola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7818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Planski </a:t>
                      </a:r>
                      <a:r>
                        <a:rPr lang="hr-HR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dokumenti</a:t>
                      </a:r>
                      <a:endParaRPr lang="hr-HR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Plan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nabave – provjera donošenja i objava plana i izmjena, provjera sadržaja prema ZJN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Nisu A – sadržaj nije </a:t>
                      </a:r>
                      <a:r>
                        <a:rPr lang="hr-HR" sz="14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odgovarajući, </a:t>
                      </a: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nema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objava</a:t>
                      </a:r>
                      <a:endParaRPr lang="hr-HR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83301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Interni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akti, primjena i postupci</a:t>
                      </a: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donošenja internog akta za JN do 200 </a:t>
                      </a:r>
                      <a:r>
                        <a:rPr lang="hr-HR" sz="20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tis</a:t>
                      </a: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kn za robu i usluge, do 500 </a:t>
                      </a:r>
                      <a:r>
                        <a:rPr lang="hr-HR" sz="20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tis</a:t>
                      </a: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kn za radove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primjene navedenih akata – postupci nabave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pojedinih predmeta nabave (prikupljanje ponuda, odluka o odabiru)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hr-HR" sz="20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evidencije zaključenih ugovora</a:t>
                      </a:r>
                      <a:endParaRPr lang="hr-HR" sz="2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Nisu A – interni akti nisu doneseni ili nisu primjenjivani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Ugovori s nekim dobavljačima na neodređeno vrijeme; nisu revidirani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Nisu provedeni postupci nabave, već nabava izravno po računima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4434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JN</a:t>
                      </a:r>
                    </a:p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Evidencije</a:t>
                      </a: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Registar ugovora o javnoj nabavi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Izvješće o JN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Nisu u potpunosti A – 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nema Registra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598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1444"/>
          </a:xfrm>
        </p:spPr>
        <p:txBody>
          <a:bodyPr>
            <a:normAutofit fontScale="90000"/>
          </a:bodyPr>
          <a:lstStyle/>
          <a:p>
            <a:pPr algn="ctr"/>
            <a:r>
              <a:rPr lang="hr-HR" sz="36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Testiranje, ocjena kontrola</a:t>
            </a:r>
            <a:endParaRPr lang="hr-HR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842470"/>
              </p:ext>
            </p:extLst>
          </p:nvPr>
        </p:nvGraphicFramePr>
        <p:xfrm>
          <a:off x="838200" y="511445"/>
          <a:ext cx="10515600" cy="6049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576"/>
                <a:gridCol w="7470183"/>
                <a:gridCol w="1837841"/>
              </a:tblGrid>
              <a:tr h="495838">
                <a:tc gridSpan="3">
                  <a:txBody>
                    <a:bodyPr/>
                    <a:lstStyle/>
                    <a:p>
                      <a:pPr algn="ctr"/>
                      <a:r>
                        <a:rPr lang="hr-HR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KC 6 : pravovremeno i točno izvješćivanje</a:t>
                      </a:r>
                      <a:endParaRPr lang="hr-HR" sz="2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760284">
                <a:tc>
                  <a:txBody>
                    <a:bodyPr/>
                    <a:lstStyle/>
                    <a:p>
                      <a:pPr algn="ctr"/>
                      <a:r>
                        <a:rPr lang="hr-HR" sz="1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kategorija</a:t>
                      </a:r>
                      <a:endParaRPr lang="hr-HR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Dokumenti, postupak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Ocjena kontrola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68467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</a:p>
                    <a:p>
                      <a:endParaRPr lang="hr-HR" sz="1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hr-HR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Financijski</a:t>
                      </a: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izvještaji</a:t>
                      </a:r>
                      <a:endParaRPr lang="hr-HR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Godišnji izvještaji: Bilanca, Izvještaj o prihodima/rashodima, Izvještaj o promjenama vrijednosti imovine, Izvještaj o obvezama, Bilješke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usklađenosti iznosa u Izvještajima s podacima iz glavne knjige – vjerodostojnost, istinitost, točnost izvještaja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Potvrda da su izvještaji pravovremeno predani nadležnim institucijama (Gradu, Fini, DUR-u)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hr-HR" sz="18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6281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</a:t>
                      </a:r>
                    </a:p>
                    <a:p>
                      <a:endParaRPr lang="hr-HR" sz="1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Drugi izvještaji</a:t>
                      </a: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Mjesečni izvještaji o utrošku decentraliziranih i drugih sredstava za Grad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Izvješća ustanova o primljenim i utrošenim sredstvima (sporazumi, ugovori) za državnu razinu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Provjera obveze sastavljanja drugih izvještaji ustanova (sadržaj i obveza propisani Statutom, namijenjeno upravnom vijeću)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hr-HR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Grad obavlja kontrolu)</a:t>
                      </a:r>
                      <a:endParaRPr lang="hr-HR" sz="16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284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0789"/>
          </a:xfrm>
        </p:spPr>
        <p:txBody>
          <a:bodyPr>
            <a:normAutofit fontScale="90000"/>
          </a:bodyPr>
          <a:lstStyle/>
          <a:p>
            <a:pPr algn="ctr"/>
            <a:r>
              <a:rPr lang="hr-HR" sz="40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40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Izvješćivanje</a:t>
            </a:r>
            <a:endParaRPr lang="hr-HR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1249252"/>
            <a:ext cx="10515600" cy="5275534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hr-HR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Nalazi, mišljenje i preporuke</a:t>
            </a: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utvrđeni u odnosu na kontrolne ciljeve - u </a:t>
            </a:r>
          </a:p>
          <a:p>
            <a:pPr marL="0" indent="0">
              <a:buNone/>
            </a:pPr>
            <a:r>
              <a:rPr lang="hr-H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skladu sa činjenicama utvrđenima testiranjem i potvrđenima s revidiranim </a:t>
            </a:r>
          </a:p>
          <a:p>
            <a:pPr marL="0" indent="0">
              <a:buNone/>
            </a:pPr>
            <a:r>
              <a:rPr lang="hr-H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subjektom  </a:t>
            </a:r>
          </a:p>
          <a:p>
            <a:pPr marL="0" indent="0">
              <a:buNone/>
            </a:pPr>
            <a:endParaRPr lang="hr-HR" sz="2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hr-HR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Izvješće o obavljenoj reviziji</a:t>
            </a: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u</a:t>
            </a: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 Sadržaj propisan Priručnikom – tablični prikazi planiranih i ostvarenih </a:t>
            </a:r>
          </a:p>
          <a:p>
            <a:pPr marL="0" indent="0">
              <a:buNone/>
            </a:pPr>
            <a:r>
              <a:rPr lang="hr-H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veličina P i R, viška/manjka prihoda uz obrazloženja; ugrađeno očitovanje </a:t>
            </a:r>
          </a:p>
          <a:p>
            <a:pPr marL="0" indent="0">
              <a:buNone/>
            </a:pPr>
            <a:r>
              <a:rPr lang="hr-H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revidiranog subjekta </a:t>
            </a:r>
          </a:p>
          <a:p>
            <a:pPr>
              <a:buFont typeface="Wingdings" panose="05000000000000000000" pitchFamily="2" charset="2"/>
              <a:buChar char="ü"/>
            </a:pPr>
            <a:endParaRPr lang="hr-H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Dodaci: Uvodna izjava, Plan djelovanja – sastavljen i ovjeren od čelnika </a:t>
            </a:r>
          </a:p>
          <a:p>
            <a:pPr marL="0" indent="0">
              <a:buNone/>
            </a:pPr>
            <a:r>
              <a:rPr lang="hr-H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revidiranog subjekta i gradonačelnika</a:t>
            </a:r>
          </a:p>
          <a:p>
            <a:pPr>
              <a:buFont typeface="Wingdings" panose="05000000000000000000" pitchFamily="2" charset="2"/>
              <a:buChar char="ü"/>
            </a:pPr>
            <a:endParaRPr lang="hr-HR" sz="2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Dostava Izvješća: čelniku revidiranog subjekta, gradonačelniku, resornom </a:t>
            </a:r>
          </a:p>
          <a:p>
            <a:pPr marL="0" indent="0">
              <a:buNone/>
            </a:pPr>
            <a:r>
              <a:rPr lang="hr-H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zamjeniku gradonačelnika i pročelniku resornog UO </a:t>
            </a:r>
          </a:p>
          <a:p>
            <a:pPr>
              <a:buNone/>
            </a:pPr>
            <a:endParaRPr lang="hr-HR" sz="2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4210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141667"/>
            <a:ext cx="10515600" cy="566671"/>
          </a:xfrm>
        </p:spPr>
        <p:txBody>
          <a:bodyPr>
            <a:normAutofit/>
          </a:bodyPr>
          <a:lstStyle/>
          <a:p>
            <a:pPr algn="ctr"/>
            <a:r>
              <a:rPr lang="hr-HR" sz="32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Praćenje provedbe preporuka – Baza preporuka</a:t>
            </a:r>
            <a:endParaRPr lang="hr-HR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2554286"/>
              </p:ext>
            </p:extLst>
          </p:nvPr>
        </p:nvGraphicFramePr>
        <p:xfrm>
          <a:off x="678874" y="708342"/>
          <a:ext cx="11146333" cy="6002035"/>
        </p:xfrm>
        <a:graphic>
          <a:graphicData uri="http://schemas.openxmlformats.org/drawingml/2006/table">
            <a:tbl>
              <a:tblPr/>
              <a:tblGrid>
                <a:gridCol w="207512"/>
                <a:gridCol w="370556"/>
                <a:gridCol w="3800848"/>
                <a:gridCol w="986739"/>
                <a:gridCol w="637357"/>
                <a:gridCol w="548423"/>
                <a:gridCol w="3246073"/>
                <a:gridCol w="1348825"/>
              </a:tblGrid>
              <a:tr h="822869"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</a:t>
                      </a:r>
                      <a:endParaRPr lang="hr-H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šifra</a:t>
                      </a:r>
                      <a:br>
                        <a:rPr lang="hr-H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hr-H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revizije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Naziv revizije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planirani </a:t>
                      </a:r>
                      <a:b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provedbe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  <a:endParaRPr lang="hr-H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 </a:t>
                      </a:r>
                      <a:r>
                        <a:rPr lang="hr-H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hr-H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hr-H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provedbe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Dokaz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napomena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974"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R-</a:t>
                      </a:r>
                      <a:br>
                        <a:rPr lang="hr-H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hr-H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</a:t>
                      </a:r>
                      <a:r>
                        <a:rPr lang="hr-H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</a:p>
                    <a:p>
                      <a:pPr algn="l" fontAlgn="b"/>
                      <a:r>
                        <a:rPr lang="hr-H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hr-H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Sustav financijskog poslovanja ustanove </a:t>
                      </a:r>
                      <a:b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2209752"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</a:t>
                      </a: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Ustanovi </a:t>
                      </a:r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nisu doznačena ukupna planirana sredstva što ukazuje na manjkavosti u procesu financiranja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Preporučuje </a:t>
                      </a:r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 zaključivanje pisanog dokumenta (godišnji ugovor, sporazum o financiranju), te uređenje međusobnih odnosa po pitanju financiranja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1.6.2015</a:t>
                      </a:r>
                      <a:r>
                        <a:rPr lang="hr-H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  <a:p>
                      <a:pPr algn="l" fontAlgn="b"/>
                      <a:endParaRPr lang="hr-H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  <a:p>
                      <a:pPr algn="ctr" fontAlgn="b"/>
                      <a:endParaRPr lang="hr-H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endParaRPr lang="hr-H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endParaRPr lang="hr-H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endParaRPr lang="hr-H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*očitovanje 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</a:t>
                      </a:r>
                      <a:r>
                        <a:rPr lang="hr-HR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8.9.2015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*dostava dokumentacije o provedbi osobno</a:t>
                      </a:r>
                      <a:b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809"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P2</a:t>
                      </a: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Preporučuje se donošenje pisanog internog akta o visini cijene pojedinih 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programa. </a:t>
                      </a:r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Preporučuje internim 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aktom/procedurom definiranje </a:t>
                      </a:r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prava na besplatne ulaznice za 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programe.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31.1.2015,</a:t>
                      </a:r>
                      <a:br>
                        <a:rPr lang="hr-H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hr-H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kontinuirano</a:t>
                      </a:r>
                    </a:p>
                    <a:p>
                      <a:pPr algn="l" fontAlgn="b"/>
                      <a:endParaRPr lang="hr-H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  <a:p>
                      <a:pPr algn="ctr" fontAlgn="b"/>
                      <a:endParaRPr lang="hr-H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endParaRPr lang="hr-H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endParaRPr lang="hr-H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endParaRPr lang="hr-H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endParaRPr lang="hr-H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endParaRPr lang="hr-H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  <a:r>
                        <a:rPr lang="hr-H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  <a:p>
                      <a:pPr algn="l" fontAlgn="b"/>
                      <a:endParaRPr lang="hr-H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hr-H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*Odluka o proceduri utvrđivanja cijena ulaznica i 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usluga (listopad 2014.)</a:t>
                      </a:r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*Kriteriji formiranja cijena 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ulaznica od 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(listopad 2014.)</a:t>
                      </a:r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*Odluka o besplatnim pretplatničkim karticama 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 (siječanj 2015.)</a:t>
                      </a:r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dostavljene </a:t>
                      </a:r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 druge odluke o visini </a:t>
                      </a:r>
                      <a:r>
                        <a:rPr lang="hr-H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cijene</a:t>
                      </a:r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endParaRPr lang="hr-HR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597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12921"/>
          </a:xfrm>
        </p:spPr>
        <p:txBody>
          <a:bodyPr>
            <a:normAutofit/>
          </a:bodyPr>
          <a:lstStyle/>
          <a:p>
            <a:pPr algn="ctr"/>
            <a:r>
              <a:rPr lang="hr-HR" sz="36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Prednosti, nedostaci pristupa </a:t>
            </a:r>
            <a:endParaRPr lang="hr-HR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6412205"/>
              </p:ext>
            </p:extLst>
          </p:nvPr>
        </p:nvGraphicFramePr>
        <p:xfrm>
          <a:off x="838200" y="1080656"/>
          <a:ext cx="10515600" cy="5340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  <a:gridCol w="5257800"/>
              </a:tblGrid>
              <a:tr h="819601">
                <a:tc>
                  <a:txBody>
                    <a:bodyPr/>
                    <a:lstStyle/>
                    <a:p>
                      <a:pPr algn="ctr"/>
                      <a:r>
                        <a:rPr lang="hr-HR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PREDNOSTI</a:t>
                      </a:r>
                      <a:endParaRPr lang="hr-HR" sz="2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NEDOSTACI</a:t>
                      </a:r>
                      <a:endParaRPr lang="hr-HR" sz="2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431813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uvid u cjelokupno poslovanje proračunskih korisnika i mogućnost povezivanja stavaka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više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procesa i </a:t>
                      </a: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mnogobrojnost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transakcija podložnih revidiranju (velik obuhvat dokumentacije i propisa - mogućnost </a:t>
                      </a:r>
                      <a:r>
                        <a:rPr lang="hr-HR" sz="20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neotkrivanja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pogrešaka)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22405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mogućnost točnog uvida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u namjensko trošenjem sredstava povezivanjem s izvorima financiranja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ograničenost u resursima (ljudskim, vremenskim) 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98833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detektiranje slabosti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i </a:t>
                      </a: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rizičnosti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podloga za naredne revizije pojedinačnih procesa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nije podržano IT</a:t>
                      </a:r>
                      <a:r>
                        <a:rPr lang="hr-HR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tehnologijom, u analizi nisu korištene računalno potpomognute tehnike, (korištenje alata Excel)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65853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olakšavanje rada proračunskim korisnicima u smislu vremenskog obuhvata kontrole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208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Sadržaj</a:t>
            </a:r>
            <a:endParaRPr lang="hr-HR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UR i proračunski korisnici u Gradu Čakovcu</a:t>
            </a:r>
          </a:p>
          <a:p>
            <a:r>
              <a:rPr lang="hr-H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Revizija financijskog poslovanja proračunskih korisnika</a:t>
            </a:r>
          </a:p>
          <a:p>
            <a:pPr lvl="1"/>
            <a:r>
              <a:rPr lang="hr-HR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Ciljevi, rizici</a:t>
            </a:r>
          </a:p>
          <a:p>
            <a:pPr lvl="1"/>
            <a:r>
              <a:rPr lang="hr-HR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Testiranje i ocjena kontrola</a:t>
            </a:r>
          </a:p>
          <a:p>
            <a:pPr lvl="1"/>
            <a:r>
              <a:rPr lang="hr-HR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Izvješćivanje</a:t>
            </a:r>
          </a:p>
          <a:p>
            <a:pPr lvl="1"/>
            <a:r>
              <a:rPr lang="hr-HR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Praćenje provedbe preporuka</a:t>
            </a:r>
          </a:p>
          <a:p>
            <a:pPr lvl="1"/>
            <a:r>
              <a:rPr lang="hr-HR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Prednosti i nedostaci korištenog pristupa</a:t>
            </a:r>
          </a:p>
          <a:p>
            <a:pPr lvl="1"/>
            <a:endParaRPr lang="hr-HR" sz="2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12874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0775" y="231820"/>
            <a:ext cx="10515600" cy="901521"/>
          </a:xfrm>
        </p:spPr>
        <p:txBody>
          <a:bodyPr>
            <a:noAutofit/>
          </a:bodyPr>
          <a:lstStyle/>
          <a:p>
            <a:pPr algn="ctr"/>
            <a:r>
              <a:rPr lang="hr-HR" sz="32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Doprinos unutarnje revizije u obavljanju financijskog poslovanja korisnika proračuna</a:t>
            </a:r>
            <a:endParaRPr lang="hr-HR" sz="3200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1403797"/>
            <a:ext cx="10515600" cy="5306969"/>
          </a:xfrm>
        </p:spPr>
        <p:txBody>
          <a:bodyPr>
            <a:normAutofit fontScale="32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hr-HR" sz="7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Preporuke su uglavnom provedene ili je provođenje u tijeku</a:t>
            </a:r>
          </a:p>
          <a:p>
            <a:pPr>
              <a:buFont typeface="Wingdings" pitchFamily="2" charset="2"/>
              <a:buChar char="§"/>
            </a:pPr>
            <a:endParaRPr lang="hr-HR" sz="7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r-HR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Svim OŠ proslijeđene su okružnice o potrebi ispravnog obračuna naknada za </a:t>
            </a:r>
          </a:p>
          <a:p>
            <a:pPr marL="457200" lvl="1" indent="0">
              <a:buNone/>
            </a:pPr>
            <a:r>
              <a:rPr lang="hr-HR" sz="6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neiskorišteni godišnji odmor</a:t>
            </a:r>
          </a:p>
          <a:p>
            <a:pPr marL="457200" lvl="1" indent="0">
              <a:buNone/>
            </a:pPr>
            <a:endParaRPr lang="hr-HR" sz="6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r-HR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Svim ustanovama proslijeđene okružnice o potrebi provođenja JN na transparentan i </a:t>
            </a:r>
          </a:p>
          <a:p>
            <a:pPr marL="457200" lvl="1" indent="0">
              <a:buNone/>
            </a:pPr>
            <a:r>
              <a:rPr lang="hr-HR" sz="6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zakonit način</a:t>
            </a:r>
          </a:p>
          <a:p>
            <a:pPr marL="457200" lvl="1" indent="0">
              <a:buNone/>
            </a:pPr>
            <a:endParaRPr lang="hr-HR" sz="6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r-HR" sz="6000" dirty="0">
                <a:latin typeface="Tahoma" pitchFamily="34" charset="0"/>
                <a:ea typeface="Tahoma" pitchFamily="34" charset="0"/>
                <a:cs typeface="Tahoma" pitchFamily="34" charset="0"/>
              </a:rPr>
              <a:t>Zaključeni su novi Kolektivni ugovori s ujednačenim koeficijentima za obračun plaća – </a:t>
            </a:r>
          </a:p>
          <a:p>
            <a:pPr marL="457200" lvl="1" indent="0">
              <a:buNone/>
            </a:pPr>
            <a:r>
              <a:rPr lang="hr-HR" sz="6000" dirty="0">
                <a:latin typeface="Tahoma" pitchFamily="34" charset="0"/>
                <a:ea typeface="Tahoma" pitchFamily="34" charset="0"/>
                <a:cs typeface="Tahoma" pitchFamily="34" charset="0"/>
              </a:rPr>
              <a:t>   transparentnost obračuna plaća</a:t>
            </a:r>
          </a:p>
          <a:p>
            <a:pPr marL="457200" lvl="1" indent="0">
              <a:buNone/>
            </a:pPr>
            <a:endParaRPr lang="hr-HR" sz="6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r-HR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Objedinjeni su postupci JN svih proračunskih korisnika i Grada za pojedine predmete </a:t>
            </a:r>
          </a:p>
          <a:p>
            <a:pPr marL="457200" lvl="1" indent="0">
              <a:buNone/>
            </a:pPr>
            <a:r>
              <a:rPr lang="hr-HR" sz="6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nabave (energenata) - Grad je središnje tijelo za nabavu  - postizanje povoljnijih </a:t>
            </a:r>
          </a:p>
          <a:p>
            <a:pPr marL="457200" lvl="1" indent="0">
              <a:buNone/>
            </a:pPr>
            <a:r>
              <a:rPr lang="hr-HR" sz="6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uvjeta nabave i učinkovitijeg trošenja sredstava </a:t>
            </a:r>
          </a:p>
          <a:p>
            <a:pPr marL="402336" lvl="1" indent="0">
              <a:buNone/>
            </a:pPr>
            <a:endParaRPr lang="hr-HR" sz="6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lvl="1" indent="0">
              <a:buNone/>
            </a:pPr>
            <a:endParaRPr lang="hr-HR" sz="6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hr-H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Čelništvo je pokazalo volju za implementaciju preporuka – utjecaj na </a:t>
            </a:r>
          </a:p>
          <a:p>
            <a:pPr marL="457200" lvl="1" indent="0">
              <a:buNone/>
            </a:pPr>
            <a:r>
              <a:rPr lang="hr-HR" sz="6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hr-HR" sz="60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poboljšanje poslovanja </a:t>
            </a:r>
            <a:r>
              <a:rPr lang="hr-H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ostvarenje dodane vrijednosti UR</a:t>
            </a:r>
          </a:p>
          <a:p>
            <a:pPr marL="457200" lvl="1" indent="0">
              <a:buNone/>
            </a:pPr>
            <a:endParaRPr lang="hr-HR" sz="6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02336" lvl="1" indent="0">
              <a:buNone/>
            </a:pPr>
            <a:endParaRPr lang="hr-H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683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/>
          <p:cNvSpPr txBox="1"/>
          <p:nvPr/>
        </p:nvSpPr>
        <p:spPr>
          <a:xfrm>
            <a:off x="1456841" y="2169763"/>
            <a:ext cx="962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4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ZAHVALJUJEM</a:t>
            </a:r>
            <a:r>
              <a:rPr lang="hr-HR" sz="4400" dirty="0" smtClean="0">
                <a:solidFill>
                  <a:schemeClr val="accent5">
                    <a:lumMod val="75000"/>
                  </a:schemeClr>
                </a:solidFill>
              </a:rPr>
              <a:t>  </a:t>
            </a:r>
            <a:r>
              <a:rPr lang="hr-HR" sz="44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VAM NA POZORNOSTI</a:t>
            </a:r>
            <a:endParaRPr lang="hr-HR" sz="4400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kstniOkvir 3"/>
          <p:cNvSpPr txBox="1"/>
          <p:nvPr/>
        </p:nvSpPr>
        <p:spPr>
          <a:xfrm>
            <a:off x="1239864" y="4850969"/>
            <a:ext cx="5346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hr-H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arijana.pal@cakovec.hr</a:t>
            </a:r>
            <a:endParaRPr lang="hr-HR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80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4126"/>
          </a:xfrm>
        </p:spPr>
        <p:txBody>
          <a:bodyPr>
            <a:normAutofit/>
          </a:bodyPr>
          <a:lstStyle/>
          <a:p>
            <a:pPr algn="ctr"/>
            <a:r>
              <a:rPr lang="hr-HR" sz="4000" dirty="0" smtClean="0"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UR u Gradu Čakovcu</a:t>
            </a:r>
            <a:endParaRPr lang="hr-HR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1249252"/>
            <a:ext cx="10515600" cy="513866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Čakovec – sjedište Međimurske županije; ustrojen 1994.</a:t>
            </a:r>
          </a:p>
          <a:p>
            <a:pPr>
              <a:buFont typeface="Wingdings" pitchFamily="2" charset="2"/>
              <a:buChar char="§"/>
            </a:pP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Organizacija Grada danas: 5 UO, odsjeci, Jedinica za UR</a:t>
            </a:r>
          </a:p>
          <a:p>
            <a:pPr>
              <a:buNone/>
            </a:pPr>
            <a:endParaRPr lang="hr-HR" sz="2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hr-HR" sz="26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UR u Gradu Čakovcu ustrojena 2006</a:t>
            </a:r>
            <a:r>
              <a:rPr lang="hr-HR" sz="2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hr-HR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Služba za UR:</a:t>
            </a:r>
            <a:r>
              <a:rPr lang="hr-H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 zaposlenica</a:t>
            </a:r>
          </a:p>
          <a:p>
            <a:pPr>
              <a:buFont typeface="Wingdings" pitchFamily="2" charset="2"/>
              <a:buChar char="§"/>
            </a:pPr>
            <a:r>
              <a:rPr lang="hr-HR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Predmet revizije: </a:t>
            </a:r>
            <a:r>
              <a:rPr lang="hr-H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procesi iz djelokruga rada </a:t>
            </a:r>
            <a:r>
              <a:rPr lang="hr-HR" sz="2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svih</a:t>
            </a:r>
            <a:r>
              <a:rPr lang="hr-HR" sz="2400" dirty="0" smtClean="0">
                <a:solidFill>
                  <a:schemeClr val="accent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upravnih tijela, financijsko poslovanje proračunskih korisnika i trgovačkih društava</a:t>
            </a:r>
          </a:p>
          <a:p>
            <a:pPr>
              <a:buFont typeface="Wingdings" pitchFamily="2" charset="2"/>
              <a:buChar char="§"/>
            </a:pPr>
            <a:r>
              <a:rPr lang="hr-H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Dosadašnje </a:t>
            </a:r>
            <a:r>
              <a:rPr lang="hr-HR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preporuke UR: </a:t>
            </a:r>
            <a:r>
              <a:rPr lang="hr-H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donošenje i usklađenje internih akata i procedura s regulativom, ostvarivanje i iskazivanje P i R, te evidentiranje  imovine i obveza u skladu s propisima i standardima – značajnim dijelom provedene 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8046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193183"/>
            <a:ext cx="10515600" cy="605307"/>
          </a:xfrm>
        </p:spPr>
        <p:txBody>
          <a:bodyPr>
            <a:normAutofit fontScale="90000"/>
          </a:bodyPr>
          <a:lstStyle/>
          <a:p>
            <a:pPr algn="ctr"/>
            <a:r>
              <a:rPr lang="hr-HR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Grad Čakovec - organizacija</a:t>
            </a:r>
            <a:endParaRPr lang="hr-HR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5" name="Rezervirano mjesto sadržaja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2729734"/>
              </p:ext>
            </p:extLst>
          </p:nvPr>
        </p:nvGraphicFramePr>
        <p:xfrm>
          <a:off x="656823" y="888642"/>
          <a:ext cx="10934163" cy="5834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80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0753"/>
          </a:xfrm>
        </p:spPr>
        <p:txBody>
          <a:bodyPr>
            <a:noAutofit/>
          </a:bodyPr>
          <a:lstStyle/>
          <a:p>
            <a:pPr algn="ctr"/>
            <a:r>
              <a:rPr lang="hr-HR" sz="36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Proračunski korisnici Grada Čakovca</a:t>
            </a:r>
            <a:r>
              <a:rPr lang="hr-HR" sz="36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hr-HR" sz="36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hr-HR" sz="36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1262130"/>
            <a:ext cx="10515600" cy="521594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hr-H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Registar proračunskih korisnika Grada:</a:t>
            </a:r>
          </a:p>
          <a:p>
            <a:pPr lvl="1">
              <a:buFont typeface="Wingdings" pitchFamily="2" charset="2"/>
              <a:buChar char="§"/>
            </a:pPr>
            <a:r>
              <a:rPr lang="hr-HR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 osnovnih škola</a:t>
            </a:r>
          </a:p>
          <a:p>
            <a:pPr lvl="1">
              <a:buFont typeface="Wingdings" pitchFamily="2" charset="2"/>
              <a:buChar char="§"/>
            </a:pPr>
            <a:r>
              <a:rPr lang="hr-HR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 ustanove</a:t>
            </a:r>
            <a:r>
              <a:rPr lang="hr-H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JVP, Dječji vrtić, Centar za kulturu, Knjižnica </a:t>
            </a:r>
          </a:p>
          <a:p>
            <a:pPr marL="457200" lvl="1" indent="0">
              <a:buNone/>
            </a:pPr>
            <a:endParaRPr lang="hr-HR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hr-H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Financijska snaga proračunskih korisnika: </a:t>
            </a:r>
            <a:r>
              <a:rPr lang="hr-HR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hr-HR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 </a:t>
            </a:r>
            <a:r>
              <a:rPr lang="hr-HR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mil</a:t>
            </a:r>
            <a:r>
              <a:rPr lang="hr-HR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kn </a:t>
            </a:r>
          </a:p>
          <a:p>
            <a:pPr>
              <a:buFont typeface="Wingdings" pitchFamily="2" charset="2"/>
              <a:buChar char="§"/>
            </a:pPr>
            <a:r>
              <a:rPr lang="hr-H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Proračun Grada s korisnicima: </a:t>
            </a:r>
            <a:r>
              <a:rPr lang="hr-HR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130 </a:t>
            </a:r>
            <a:r>
              <a:rPr lang="hr-HR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mil</a:t>
            </a:r>
            <a:r>
              <a:rPr lang="hr-HR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kn</a:t>
            </a:r>
          </a:p>
          <a:p>
            <a:pPr>
              <a:buFont typeface="Wingdings" pitchFamily="2" charset="2"/>
              <a:buChar char="§"/>
            </a:pPr>
            <a:r>
              <a:rPr lang="hr-H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Grad</a:t>
            </a:r>
            <a:r>
              <a:rPr lang="hr-HR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financira plaće i naknade 4 ustanove</a:t>
            </a:r>
            <a:endParaRPr lang="hr-HR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2296" indent="0">
              <a:buNone/>
            </a:pPr>
            <a:endParaRPr lang="hr-HR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hr-H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Zahtjevi: zakonitost, djelotvornost, ekonomičnost i transparentnost </a:t>
            </a:r>
          </a:p>
          <a:p>
            <a:pPr marL="0" indent="0">
              <a:buNone/>
            </a:pPr>
            <a:r>
              <a:rPr lang="hr-HR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angažmana proračunskog novca</a:t>
            </a:r>
          </a:p>
          <a:p>
            <a:pPr>
              <a:buFont typeface="Wingdings" pitchFamily="2" charset="2"/>
              <a:buChar char="§"/>
            </a:pPr>
            <a:r>
              <a:rPr lang="hr-H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Zahtjevi čelništva: revizija cjelokupnog poslovanja korisnika</a:t>
            </a:r>
          </a:p>
          <a:p>
            <a:pPr>
              <a:buFont typeface="Wingdings" pitchFamily="2" charset="2"/>
              <a:buChar char="§"/>
            </a:pPr>
            <a:r>
              <a:rPr lang="hr-H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Obavljene revizije financijskog poslovanja </a:t>
            </a:r>
            <a:r>
              <a:rPr lang="hr-HR" sz="2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 proračunskih korisnika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1531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150126"/>
            <a:ext cx="10515600" cy="983216"/>
          </a:xfrm>
        </p:spPr>
        <p:txBody>
          <a:bodyPr>
            <a:noAutofit/>
          </a:bodyPr>
          <a:lstStyle/>
          <a:p>
            <a:pPr algn="ctr"/>
            <a:r>
              <a:rPr lang="hr-HR" sz="32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Revizija financijskog poslovanja</a:t>
            </a:r>
            <a:br>
              <a:rPr lang="hr-HR" sz="32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hr-HR" sz="32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proračunskih korisnika</a:t>
            </a:r>
            <a:endParaRPr lang="hr-HR" sz="3200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1133341"/>
            <a:ext cx="10515600" cy="5577425"/>
          </a:xfrm>
        </p:spPr>
        <p:txBody>
          <a:bodyPr>
            <a:normAutofit fontScale="32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hr-HR" sz="7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Kontrolni ciljevi:</a:t>
            </a:r>
          </a:p>
          <a:p>
            <a:pPr>
              <a:buFont typeface="Wingdings" pitchFamily="2" charset="2"/>
              <a:buChar char="§"/>
            </a:pPr>
            <a:endParaRPr lang="hr-HR" sz="7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r-HR" sz="7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KC 1:</a:t>
            </a:r>
            <a:r>
              <a:rPr lang="hr-HR" sz="74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potpuno i točno ostvarivanje i evidentiranje </a:t>
            </a:r>
            <a:r>
              <a:rPr lang="hr-HR" sz="7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prihoda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u skladu s </a:t>
            </a:r>
          </a:p>
          <a:p>
            <a:pPr marL="457200" lvl="1" indent="0">
              <a:buNone/>
            </a:pPr>
            <a:r>
              <a:rPr lang="hr-HR" sz="7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važećom regulativom i internim aktima</a:t>
            </a:r>
          </a:p>
          <a:p>
            <a:pPr marL="402336" lvl="1" indent="0">
              <a:buNone/>
            </a:pPr>
            <a:endParaRPr lang="hr-HR" sz="6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r-HR" sz="7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KC 2</a:t>
            </a:r>
            <a:r>
              <a:rPr lang="hr-HR" sz="74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 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potpuno i točno ostvarivanje i evidentiranje </a:t>
            </a:r>
            <a:r>
              <a:rPr lang="hr-HR" sz="7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izdataka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u skladu s </a:t>
            </a:r>
          </a:p>
          <a:p>
            <a:pPr marL="457200" lvl="1" indent="0">
              <a:buNone/>
            </a:pPr>
            <a:r>
              <a:rPr lang="hr-HR" sz="7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važećom regulativom</a:t>
            </a:r>
          </a:p>
          <a:p>
            <a:pPr lvl="1">
              <a:buFont typeface="Wingdings" pitchFamily="2" charset="2"/>
              <a:buChar char="§"/>
            </a:pPr>
            <a:endParaRPr lang="hr-HR" sz="6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r-HR" sz="7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KC 3</a:t>
            </a:r>
            <a:r>
              <a:rPr lang="hr-HR" sz="74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točno i pravovremeno evidentiranje </a:t>
            </a:r>
            <a:r>
              <a:rPr lang="hr-HR" sz="7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imovine i obveza 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 </a:t>
            </a:r>
          </a:p>
          <a:p>
            <a:pPr marL="457200" lvl="1" indent="0">
              <a:buNone/>
            </a:pPr>
            <a:r>
              <a:rPr lang="hr-HR" sz="7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knjigovodstvenim evidencijama</a:t>
            </a:r>
          </a:p>
          <a:p>
            <a:pPr marL="402336" lvl="1" indent="0">
              <a:buNone/>
            </a:pPr>
            <a:endParaRPr lang="hr-HR" sz="6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r-HR" sz="7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KC 4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 obavljanje </a:t>
            </a:r>
            <a:r>
              <a:rPr lang="hr-HR" sz="7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blagajničkog poslovanja 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 skladu sa zakonskom </a:t>
            </a:r>
          </a:p>
          <a:p>
            <a:pPr marL="457200" lvl="1" indent="0">
              <a:buNone/>
            </a:pPr>
            <a:r>
              <a:rPr lang="hr-HR" sz="7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regulativom uz poštivanje kriterija svrsishodnosti i transparentnosti, </a:t>
            </a:r>
          </a:p>
          <a:p>
            <a:pPr marL="402336" lvl="1" indent="0">
              <a:buNone/>
            </a:pPr>
            <a:endParaRPr lang="hr-HR" sz="6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r-HR" sz="7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KC 5:</a:t>
            </a:r>
            <a:r>
              <a:rPr lang="hr-HR" sz="74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hr-HR" sz="7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učinkovito provođenje postupaka </a:t>
            </a:r>
            <a:r>
              <a:rPr lang="hr-HR" sz="7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javne nabave </a:t>
            </a:r>
            <a:r>
              <a:rPr lang="hr-HR" sz="7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skladu sa</a:t>
            </a:r>
          </a:p>
          <a:p>
            <a:pPr marL="457200" lvl="1" indent="0">
              <a:buNone/>
            </a:pPr>
            <a:r>
              <a:rPr lang="hr-HR" sz="7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zakonskom regulativom</a:t>
            </a:r>
            <a:endParaRPr lang="hr-HR" sz="7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02336" lvl="1" indent="0">
              <a:buNone/>
            </a:pPr>
            <a:endParaRPr lang="hr-H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r-HR" sz="74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KC 6:</a:t>
            </a:r>
            <a:r>
              <a:rPr lang="hr-HR" sz="7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pravovremeno </a:t>
            </a:r>
            <a:r>
              <a:rPr lang="hr-HR" sz="7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izvješćivanje</a:t>
            </a:r>
            <a:r>
              <a:rPr lang="hr-HR" sz="7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u skladu s važećim propisima</a:t>
            </a:r>
          </a:p>
          <a:p>
            <a:endParaRPr lang="hr-HR" sz="7400" dirty="0"/>
          </a:p>
        </p:txBody>
      </p:sp>
    </p:spTree>
    <p:extLst>
      <p:ext uri="{BB962C8B-B14F-4D97-AF65-F5344CB8AC3E}">
        <p14:creationId xmlns:p14="http://schemas.microsoft.com/office/powerpoint/2010/main" val="278982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8810"/>
          </a:xfrm>
        </p:spPr>
        <p:txBody>
          <a:bodyPr>
            <a:normAutofit/>
          </a:bodyPr>
          <a:lstStyle/>
          <a:p>
            <a:pPr algn="ctr"/>
            <a:r>
              <a:rPr lang="hr-HR" sz="40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Poslovni cilj, rizici</a:t>
            </a:r>
            <a:endParaRPr lang="hr-HR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7049870"/>
              </p:ext>
            </p:extLst>
          </p:nvPr>
        </p:nvGraphicFramePr>
        <p:xfrm>
          <a:off x="838200" y="1441344"/>
          <a:ext cx="10515600" cy="53004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44485"/>
                <a:gridCol w="8471115"/>
              </a:tblGrid>
              <a:tr h="1373206">
                <a:tc>
                  <a:txBody>
                    <a:bodyPr/>
                    <a:lstStyle/>
                    <a:p>
                      <a:pPr algn="ctr"/>
                      <a:r>
                        <a:rPr lang="hr-HR" sz="24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Poslovni cilj:</a:t>
                      </a:r>
                      <a:r>
                        <a:rPr lang="hr-HR" sz="24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hr-HR" sz="24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hr-HR" sz="24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Pravodobno, učinkovito i transparentno obavljanje     financijskog poslovanja u skladu s načelima dobrog financijskog upravljanja</a:t>
                      </a:r>
                      <a:endParaRPr lang="hr-HR" sz="24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32129"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r-HR" sz="2400" b="1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r-HR" sz="2400" b="1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r-HR" sz="2400" b="1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r-HR" sz="2400" b="1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4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Rizici:</a:t>
                      </a:r>
                      <a:r>
                        <a:rPr lang="hr-HR" sz="28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hr-HR" sz="28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hr-H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hr-HR" sz="24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Netočno</a:t>
                      </a:r>
                      <a:r>
                        <a:rPr lang="hr-HR" sz="24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iskazani prihodi, rashodi, imovina, obveze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hr-HR" sz="24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nenamjensko trošenje sredstava</a:t>
                      </a:r>
                      <a:endParaRPr lang="hr-HR" sz="24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52913"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hr-HR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Neregulirana</a:t>
                      </a:r>
                      <a:r>
                        <a:rPr lang="hr-HR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javna nabava           neracionalno korištenje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hr-HR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financijskih sredstava</a:t>
                      </a:r>
                      <a:endParaRPr lang="hr-HR" sz="2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08597"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hr-HR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Netočno iskazivanje uplata i isplata u gotovini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hr-HR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nedostatak transparentnosti poslovanja</a:t>
                      </a:r>
                      <a:endParaRPr lang="hr-HR" sz="2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33576"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hr-HR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Nedostatak/nepouzdanost</a:t>
                      </a:r>
                      <a:r>
                        <a:rPr lang="hr-HR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izvještaja         nerealne poslovne odluke</a:t>
                      </a:r>
                      <a:endParaRPr lang="hr-HR" sz="2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Strelica udesno 4"/>
          <p:cNvSpPr/>
          <p:nvPr/>
        </p:nvSpPr>
        <p:spPr>
          <a:xfrm>
            <a:off x="10228883" y="2836191"/>
            <a:ext cx="666427" cy="3874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Strelica udesno 5"/>
          <p:cNvSpPr/>
          <p:nvPr/>
        </p:nvSpPr>
        <p:spPr>
          <a:xfrm>
            <a:off x="7108553" y="3897825"/>
            <a:ext cx="666427" cy="3874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Strelica udesno 6"/>
          <p:cNvSpPr/>
          <p:nvPr/>
        </p:nvSpPr>
        <p:spPr>
          <a:xfrm>
            <a:off x="9717439" y="4843604"/>
            <a:ext cx="666427" cy="3874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Strelica udesno 7"/>
          <p:cNvSpPr/>
          <p:nvPr/>
        </p:nvSpPr>
        <p:spPr>
          <a:xfrm>
            <a:off x="8233564" y="5944019"/>
            <a:ext cx="666427" cy="3874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092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41703"/>
          </a:xfrm>
        </p:spPr>
        <p:txBody>
          <a:bodyPr>
            <a:normAutofit/>
          </a:bodyPr>
          <a:lstStyle/>
          <a:p>
            <a:pPr algn="ctr"/>
            <a:r>
              <a:rPr lang="hr-HR" sz="36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Odabir uzorka</a:t>
            </a:r>
            <a:endParaRPr lang="hr-HR" sz="36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Uzorak: </a:t>
            </a:r>
            <a:r>
              <a:rPr lang="hr-H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70%-80% </a:t>
            </a:r>
            <a:r>
              <a:rPr lang="hr-H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svake pozicije iskazane na financijskim analitičkim računima: P, R, imovina, obveze, potraživanja </a:t>
            </a:r>
          </a:p>
          <a:p>
            <a:endParaRPr lang="hr-H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hr-H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Vrijednosno najznačajniji iznosi (kriterij materijalnosti)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r-H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Vrijednosno manje značajni iznosi (slučajni odabir)</a:t>
            </a:r>
          </a:p>
          <a:p>
            <a:pPr>
              <a:buFont typeface="Wingdings" panose="05000000000000000000" pitchFamily="2" charset="2"/>
              <a:buChar char="ü"/>
            </a:pPr>
            <a:endParaRPr lang="hr-HR" dirty="0" smtClean="0"/>
          </a:p>
          <a:p>
            <a:pPr>
              <a:buFont typeface="Wingdings" panose="05000000000000000000" pitchFamily="2" charset="2"/>
              <a:buChar char="ü"/>
            </a:pPr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1365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90152"/>
            <a:ext cx="10515600" cy="682580"/>
          </a:xfrm>
        </p:spPr>
        <p:txBody>
          <a:bodyPr>
            <a:normAutofit/>
          </a:bodyPr>
          <a:lstStyle/>
          <a:p>
            <a:pPr algn="ctr"/>
            <a:r>
              <a:rPr lang="hr-HR" sz="32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Testiranje, ocjena kontrola</a:t>
            </a:r>
            <a:endParaRPr lang="hr-HR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4911537"/>
              </p:ext>
            </p:extLst>
          </p:nvPr>
        </p:nvGraphicFramePr>
        <p:xfrm>
          <a:off x="838200" y="1094705"/>
          <a:ext cx="10515600" cy="4275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576"/>
                <a:gridCol w="7268705"/>
                <a:gridCol w="2039319"/>
              </a:tblGrid>
              <a:tr h="594694">
                <a:tc gridSpan="3">
                  <a:txBody>
                    <a:bodyPr/>
                    <a:lstStyle/>
                    <a:p>
                      <a:pPr algn="ctr"/>
                      <a:r>
                        <a:rPr lang="hr-HR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KC 1 : ostvarivanje i evidentiranje prihoda</a:t>
                      </a:r>
                      <a:endParaRPr lang="hr-HR" sz="2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762748"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vrsta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Dokumenti, postupak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Ocjena kontrola</a:t>
                      </a:r>
                      <a:endParaRPr lang="hr-HR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18342">
                <a:tc>
                  <a:txBody>
                    <a:bodyPr/>
                    <a:lstStyle/>
                    <a:p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Planski </a:t>
                      </a:r>
                      <a:r>
                        <a:rPr lang="hr-HR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dokumenti</a:t>
                      </a:r>
                      <a:endParaRPr lang="hr-HR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Financijski plan i projekcije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pravovremenost, točnost, sveobuhvatnost, usklađenost s Proračunom Grada,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sadržaj propisan Zakonom o proračunu, nadležna tijela);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Izmjene financijskog plana, uključenost viškova/manjkova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ostvarenje, razlozi odstupanja, financijski rezultat</a:t>
                      </a:r>
                      <a:endParaRPr lang="hr-HR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hr-HR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Adekvatne za</a:t>
                      </a:r>
                      <a:r>
                        <a:rPr lang="hr-HR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ustanove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endParaRPr lang="hr-HR" sz="18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Nisu potpuno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hr-HR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 za Škole – </a:t>
                      </a:r>
                      <a:r>
                        <a:rPr lang="hr-HR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nisu bili raspoređeni svi R po ekonomskoj klasifikaciji</a:t>
                      </a:r>
                      <a:endParaRPr lang="hr-HR" sz="1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749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</TotalTime>
  <Words>2283</Words>
  <Application>Microsoft Office PowerPoint</Application>
  <PresentationFormat>Široki zaslon</PresentationFormat>
  <Paragraphs>388</Paragraphs>
  <Slides>21</Slides>
  <Notes>5</Notes>
  <HiddenSlides>0</HiddenSlides>
  <MMClips>0</MMClips>
  <ScaleCrop>false</ScaleCrop>
  <HeadingPairs>
    <vt:vector size="6" baseType="variant">
      <vt:variant>
        <vt:lpstr>Korišteni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21</vt:i4>
      </vt:variant>
    </vt:vector>
  </HeadingPairs>
  <TitlesOfParts>
    <vt:vector size="28" baseType="lpstr">
      <vt:lpstr>Arial Unicode MS</vt:lpstr>
      <vt:lpstr>Arial</vt:lpstr>
      <vt:lpstr>Calibri</vt:lpstr>
      <vt:lpstr>Calibri Light</vt:lpstr>
      <vt:lpstr>Tahoma</vt:lpstr>
      <vt:lpstr>Wingdings</vt:lpstr>
      <vt:lpstr>Tema sustava Office</vt:lpstr>
      <vt:lpstr>REVIZIJA FINANCIJSKOG POSLOVANJA   KORISNIKA PRORAČUNA </vt:lpstr>
      <vt:lpstr>Sadržaj</vt:lpstr>
      <vt:lpstr>UR u Gradu Čakovcu</vt:lpstr>
      <vt:lpstr>Grad Čakovec - organizacija</vt:lpstr>
      <vt:lpstr>Proračunski korisnici Grada Čakovca </vt:lpstr>
      <vt:lpstr>Revizija financijskog poslovanja  proračunskih korisnika</vt:lpstr>
      <vt:lpstr>Poslovni cilj, rizici</vt:lpstr>
      <vt:lpstr>Odabir uzorka</vt:lpstr>
      <vt:lpstr>Testiranje, ocjena kontrola</vt:lpstr>
      <vt:lpstr>Testiranje, ocjena kontrola</vt:lpstr>
      <vt:lpstr>Testiranje, ocjena kontrola</vt:lpstr>
      <vt:lpstr>Testiranje, ocjena kontrola</vt:lpstr>
      <vt:lpstr>Testiranje, ocjena kontrola</vt:lpstr>
      <vt:lpstr>Testiranje, ocjena kontrola</vt:lpstr>
      <vt:lpstr>Testiranje, ocjena kontrola</vt:lpstr>
      <vt:lpstr>Testiranje, ocjena kontrola</vt:lpstr>
      <vt:lpstr> Izvješćivanje</vt:lpstr>
      <vt:lpstr>Praćenje provedbe preporuka – Baza preporuka</vt:lpstr>
      <vt:lpstr>Prednosti, nedostaci pristupa </vt:lpstr>
      <vt:lpstr>Doprinos unutarnje revizije u obavljanju financijskog poslovanja korisnika proračuna</vt:lpstr>
      <vt:lpstr>PowerPointova prezentacija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prezentacija</dc:title>
  <dc:creator>Marijana Pal</dc:creator>
  <cp:lastModifiedBy>Marijana Pal</cp:lastModifiedBy>
  <cp:revision>142</cp:revision>
  <dcterms:created xsi:type="dcterms:W3CDTF">2015-12-02T15:49:54Z</dcterms:created>
  <dcterms:modified xsi:type="dcterms:W3CDTF">2016-01-20T07:21:10Z</dcterms:modified>
</cp:coreProperties>
</file>